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</p:sldIdLst>
  <p:sldSz cy="5143500" cx="9144000"/>
  <p:notesSz cx="6858000" cy="9144000"/>
  <p:embeddedFontLst>
    <p:embeddedFont>
      <p:font typeface="Lexend Deca"/>
      <p:regular r:id="rId29"/>
      <p:bold r:id="rId30"/>
    </p:embeddedFont>
    <p:embeddedFont>
      <p:font typeface="Comfortaa"/>
      <p:regular r:id="rId31"/>
      <p:bold r:id="rId32"/>
    </p:embeddedFont>
    <p:embeddedFont>
      <p:font typeface="Questrial"/>
      <p:regular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LexendDeca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Comfortaa-regular.fntdata"/><Relationship Id="rId30" Type="http://schemas.openxmlformats.org/officeDocument/2006/relationships/font" Target="fonts/LexendDeca-bold.fntdata"/><Relationship Id="rId11" Type="http://schemas.openxmlformats.org/officeDocument/2006/relationships/slide" Target="slides/slide5.xml"/><Relationship Id="rId33" Type="http://schemas.openxmlformats.org/officeDocument/2006/relationships/font" Target="fonts/Questrial-regular.fntdata"/><Relationship Id="rId10" Type="http://schemas.openxmlformats.org/officeDocument/2006/relationships/slide" Target="slides/slide4.xml"/><Relationship Id="rId32" Type="http://schemas.openxmlformats.org/officeDocument/2006/relationships/font" Target="fonts/Comfortaa-bold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are so excited to share our analysis with you on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How we can boost business efficiency of The Good Acre and maximi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0532bbb51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20532bbb51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envision this being a tableau-based system where farmers input their output levels.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how the FarmAid system will work, farmers will </a:t>
            </a:r>
            <a:r>
              <a:rPr lang="en"/>
              <a:t>input</a:t>
            </a:r>
            <a:r>
              <a:rPr lang="en"/>
              <a:t> date directly.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inputs will be managed such that the data will be consistent and maintain good data cleansing principles we have already brought forth.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system will help the good acre, who will also be able to write data into the system which they collect from the customers.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the customers of the Good Acre are more varied in type, we feel it is best for the Good Acre to input that data in.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2053d25724d_2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2053d25724d_2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first year, we strongly recommend implementing data integrity guidelines. This is the first step that fuels the rest of the steps.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the next year, we recommend implementing the FarmScore system to identify the best performing producers. This helps The Good Acre make data-informed decisions.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in year 3, we recommend building out the FarmAid system in Tableau.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053d25724d_1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053d25724d_1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053d25724d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2053d25724d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053d2389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053d2389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053d25724d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2053d25724d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2053d25724d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2053d25724d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0532bbb51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0532bbb51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0532bbb515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0532bbb515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53d238997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2053d238997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532bbb51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0532bbb51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053d238997_0_4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2053d238997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2053d238997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2053d238997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053d238997_0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2053d238997_0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053d25724d_2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053d25724d_2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89207a741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89207a741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if the probability of delivery is 90%, the planning factor would be 1/0.9 = 1.11.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if we need 100 units of yield, to compensate for the uncertainty, we can order 111 units to account for the possibility of the under deliveries.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0532bbb51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0532bbb51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053d25724d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053d25724d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0532bbb51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0532bbb51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0532bbb51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0532bbb51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example, if the probability of delivery is 90%, the planning factor would be 1/0.9 = 1.11.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if we need 100 units of </a:t>
            </a:r>
            <a:r>
              <a:rPr lang="en"/>
              <a:t>yield</a:t>
            </a:r>
            <a:r>
              <a:rPr lang="en"/>
              <a:t>, to compensate for the </a:t>
            </a:r>
            <a:r>
              <a:rPr lang="en"/>
              <a:t>uncertainty, we can order 111 units to account for the possibility of the under deliveries.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53d25724d_2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053d25724d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0" Type="http://schemas.openxmlformats.org/officeDocument/2006/relationships/image" Target="../media/image5.png"/><Relationship Id="rId9" Type="http://schemas.openxmlformats.org/officeDocument/2006/relationships/image" Target="../media/image3.png"/><Relationship Id="rId5" Type="http://schemas.openxmlformats.org/officeDocument/2006/relationships/image" Target="../media/image1.png"/><Relationship Id="rId6" Type="http://schemas.openxmlformats.org/officeDocument/2006/relationships/image" Target="../media/image11.png"/><Relationship Id="rId7" Type="http://schemas.openxmlformats.org/officeDocument/2006/relationships/image" Target="../media/image72.png"/><Relationship Id="rId8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72.png"/><Relationship Id="rId11" Type="http://schemas.openxmlformats.org/officeDocument/2006/relationships/image" Target="../media/image15.png"/><Relationship Id="rId10" Type="http://schemas.openxmlformats.org/officeDocument/2006/relationships/image" Target="../media/image17.png"/><Relationship Id="rId12" Type="http://schemas.openxmlformats.org/officeDocument/2006/relationships/image" Target="../media/image16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72.png"/><Relationship Id="rId4" Type="http://schemas.openxmlformats.org/officeDocument/2006/relationships/image" Target="../media/image8.png"/><Relationship Id="rId10" Type="http://schemas.openxmlformats.org/officeDocument/2006/relationships/image" Target="../media/image3.png"/><Relationship Id="rId9" Type="http://schemas.openxmlformats.org/officeDocument/2006/relationships/image" Target="../media/image28.png"/><Relationship Id="rId5" Type="http://schemas.openxmlformats.org/officeDocument/2006/relationships/image" Target="../media/image13.png"/><Relationship Id="rId6" Type="http://schemas.openxmlformats.org/officeDocument/2006/relationships/image" Target="../media/image7.png"/><Relationship Id="rId7" Type="http://schemas.openxmlformats.org/officeDocument/2006/relationships/image" Target="../media/image2.png"/><Relationship Id="rId8" Type="http://schemas.openxmlformats.org/officeDocument/2006/relationships/image" Target="../media/image1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9" Type="http://schemas.openxmlformats.org/officeDocument/2006/relationships/image" Target="../media/image9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25.png"/><Relationship Id="rId8" Type="http://schemas.openxmlformats.org/officeDocument/2006/relationships/image" Target="../media/image7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10" Type="http://schemas.openxmlformats.org/officeDocument/2006/relationships/image" Target="../media/image22.png"/><Relationship Id="rId9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7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0" Type="http://schemas.openxmlformats.org/officeDocument/2006/relationships/image" Target="../media/image31.png"/><Relationship Id="rId9" Type="http://schemas.openxmlformats.org/officeDocument/2006/relationships/image" Target="../media/image13.png"/><Relationship Id="rId5" Type="http://schemas.openxmlformats.org/officeDocument/2006/relationships/image" Target="../media/image15.png"/><Relationship Id="rId6" Type="http://schemas.openxmlformats.org/officeDocument/2006/relationships/image" Target="../media/image72.png"/><Relationship Id="rId7" Type="http://schemas.openxmlformats.org/officeDocument/2006/relationships/image" Target="../media/image11.png"/><Relationship Id="rId8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72.png"/><Relationship Id="rId11" Type="http://schemas.openxmlformats.org/officeDocument/2006/relationships/image" Target="../media/image7.png"/><Relationship Id="rId10" Type="http://schemas.openxmlformats.org/officeDocument/2006/relationships/image" Target="../media/image22.png"/><Relationship Id="rId9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15.png"/><Relationship Id="rId7" Type="http://schemas.openxmlformats.org/officeDocument/2006/relationships/image" Target="../media/image4.png"/><Relationship Id="rId8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47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9" Type="http://schemas.openxmlformats.org/officeDocument/2006/relationships/image" Target="../media/image1.png"/><Relationship Id="rId5" Type="http://schemas.openxmlformats.org/officeDocument/2006/relationships/image" Target="../media/image72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1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-9900000">
            <a:off x="7195501" y="-1761026"/>
            <a:ext cx="2974552" cy="31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2350403" y="-2337887"/>
            <a:ext cx="3275762" cy="348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641819" y="-686774"/>
            <a:ext cx="1886119" cy="21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6836751" y="3306450"/>
            <a:ext cx="2974550" cy="316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-683324" y="4021513"/>
            <a:ext cx="1823151" cy="1937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799965">
            <a:off x="6764324" y="3463091"/>
            <a:ext cx="918955" cy="230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-1047022" y="-918072"/>
            <a:ext cx="3193801" cy="3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>
            <a:off x="3815328" y="4146913"/>
            <a:ext cx="856524" cy="9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-1674662">
            <a:off x="-999929" y="2112635"/>
            <a:ext cx="2233004" cy="2471128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>
            <a:off x="7717247" y="1421363"/>
            <a:ext cx="1823151" cy="1937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429699" y="4544763"/>
            <a:ext cx="392907" cy="41790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ctrTitle"/>
          </p:nvPr>
        </p:nvSpPr>
        <p:spPr>
          <a:xfrm>
            <a:off x="2133750" y="1054697"/>
            <a:ext cx="4876500" cy="22902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b="1" sz="5200"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2133750" y="3433871"/>
            <a:ext cx="4876500" cy="417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8865520">
            <a:off x="4657139" y="-755650"/>
            <a:ext cx="915950" cy="22988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52656" y="4231675"/>
            <a:ext cx="2714301" cy="288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147466">
            <a:off x="1451612" y="4192623"/>
            <a:ext cx="2575225" cy="273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028883">
            <a:off x="4628319" y="4099614"/>
            <a:ext cx="675934" cy="1696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7362696">
            <a:off x="6776170" y="-1178083"/>
            <a:ext cx="3232709" cy="3438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6573651">
            <a:off x="2850437" y="-790000"/>
            <a:ext cx="1604825" cy="1706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35788" y="-645325"/>
            <a:ext cx="1736688" cy="1846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1664806" y="2729624"/>
            <a:ext cx="2714301" cy="2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629803">
            <a:off x="-1193501" y="-169220"/>
            <a:ext cx="2179124" cy="231634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6299999">
            <a:off x="8115302" y="2866850"/>
            <a:ext cx="1737781" cy="18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-317975" y="2459250"/>
            <a:ext cx="2007450" cy="213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-9771130">
            <a:off x="1750828" y="-200047"/>
            <a:ext cx="568697" cy="1427277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>
            <p:ph type="title"/>
          </p:nvPr>
        </p:nvSpPr>
        <p:spPr>
          <a:xfrm>
            <a:off x="3048600" y="2377825"/>
            <a:ext cx="3046800" cy="651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1" name="Google Shape;81;p15"/>
          <p:cNvSpPr txBox="1"/>
          <p:nvPr>
            <p:ph hasCustomPrompt="1" idx="2" type="title"/>
          </p:nvPr>
        </p:nvSpPr>
        <p:spPr>
          <a:xfrm>
            <a:off x="3048600" y="1563725"/>
            <a:ext cx="1475700" cy="8142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82" name="Google Shape;82;p15"/>
          <p:cNvSpPr txBox="1"/>
          <p:nvPr>
            <p:ph idx="1" type="subTitle"/>
          </p:nvPr>
        </p:nvSpPr>
        <p:spPr>
          <a:xfrm>
            <a:off x="3048600" y="3090548"/>
            <a:ext cx="3046800" cy="6048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83" name="Google Shape;83;p1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711850" y="1086375"/>
            <a:ext cx="1927177" cy="204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717100" y="1152475"/>
            <a:ext cx="4093500" cy="3416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079875" y="1747885"/>
            <a:ext cx="3042501" cy="3236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7075" y="3316125"/>
            <a:ext cx="901001" cy="226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260225" y="1931107"/>
            <a:ext cx="2084349" cy="22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147741">
            <a:off x="-365164" y="3933524"/>
            <a:ext cx="1611883" cy="171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4487" y="-1177875"/>
            <a:ext cx="1865289" cy="198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28050" y="-345000"/>
            <a:ext cx="1715302" cy="191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-671949" y="1045950"/>
            <a:ext cx="1761850" cy="187278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994104">
            <a:off x="4519141" y="4319109"/>
            <a:ext cx="1430246" cy="151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10800000">
            <a:off x="2887773" y="4187249"/>
            <a:ext cx="1514902" cy="16764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98" name="Google Shape;98;p17"/>
          <p:cNvSpPr txBox="1"/>
          <p:nvPr>
            <p:ph idx="1" type="subTitle"/>
          </p:nvPr>
        </p:nvSpPr>
        <p:spPr>
          <a:xfrm>
            <a:off x="1950738" y="2777110"/>
            <a:ext cx="2067600" cy="89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7"/>
          <p:cNvSpPr txBox="1"/>
          <p:nvPr>
            <p:ph idx="2" type="subTitle"/>
          </p:nvPr>
        </p:nvSpPr>
        <p:spPr>
          <a:xfrm>
            <a:off x="1950738" y="2436853"/>
            <a:ext cx="2067600" cy="258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7"/>
          <p:cNvSpPr txBox="1"/>
          <p:nvPr>
            <p:ph idx="3" type="subTitle"/>
          </p:nvPr>
        </p:nvSpPr>
        <p:spPr>
          <a:xfrm>
            <a:off x="5125663" y="2777100"/>
            <a:ext cx="2067600" cy="89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7"/>
          <p:cNvSpPr txBox="1"/>
          <p:nvPr>
            <p:ph idx="4" type="subTitle"/>
          </p:nvPr>
        </p:nvSpPr>
        <p:spPr>
          <a:xfrm>
            <a:off x="5125663" y="2436850"/>
            <a:ext cx="2067600" cy="2589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indent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179024" y="-398500"/>
            <a:ext cx="2204251" cy="234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93198" y="-618600"/>
            <a:ext cx="1378428" cy="1525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2967333">
            <a:off x="-566200" y="3600625"/>
            <a:ext cx="1346899" cy="143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7506" y="3904450"/>
            <a:ext cx="2446227" cy="2601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" y="4307327"/>
            <a:ext cx="1757051" cy="18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9405341">
            <a:off x="3825824" y="4270976"/>
            <a:ext cx="1409524" cy="157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490400" y="3365950"/>
            <a:ext cx="538443" cy="572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1463178">
            <a:off x="-1052345" y="724318"/>
            <a:ext cx="1756240" cy="186683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8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356057" y="4459448"/>
            <a:ext cx="1613468" cy="1716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128" y="4329200"/>
            <a:ext cx="1926534" cy="2047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449650" y="1125194"/>
            <a:ext cx="2084349" cy="2215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0800000">
            <a:off x="8120099" y="-380254"/>
            <a:ext cx="2714301" cy="2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10800000">
            <a:off x="7832643" y="838717"/>
            <a:ext cx="2007450" cy="213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85336" y="-2515512"/>
            <a:ext cx="3275762" cy="348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9899987">
            <a:off x="6360747" y="-164837"/>
            <a:ext cx="667174" cy="167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52223" y="3515188"/>
            <a:ext cx="3104024" cy="329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925875" y="4286200"/>
            <a:ext cx="1403576" cy="149100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9"/>
          <p:cNvSpPr txBox="1"/>
          <p:nvPr>
            <p:ph type="title"/>
          </p:nvPr>
        </p:nvSpPr>
        <p:spPr>
          <a:xfrm>
            <a:off x="4788693" y="1537800"/>
            <a:ext cx="2830200" cy="11754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123" name="Google Shape;123;p19"/>
          <p:cNvSpPr txBox="1"/>
          <p:nvPr>
            <p:ph idx="1" type="subTitle"/>
          </p:nvPr>
        </p:nvSpPr>
        <p:spPr>
          <a:xfrm>
            <a:off x="4788695" y="2713200"/>
            <a:ext cx="2830200" cy="8925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431350" y="1457950"/>
            <a:ext cx="3010526" cy="320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11526" y="210600"/>
            <a:ext cx="2219949" cy="236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1525" y="1536663"/>
            <a:ext cx="1634548" cy="1737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800" y="3333350"/>
            <a:ext cx="1634548" cy="1737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>
            <a:off x="6750751" y="3333350"/>
            <a:ext cx="818299" cy="205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368602" y="-1402425"/>
            <a:ext cx="2352777" cy="250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844800" y="-1032375"/>
            <a:ext cx="1724252" cy="183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8722205">
            <a:off x="4241275" y="4009789"/>
            <a:ext cx="2352777" cy="2500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32061" y="-588350"/>
            <a:ext cx="1570035" cy="173747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0"/>
          <p:cNvSpPr txBox="1"/>
          <p:nvPr>
            <p:ph type="title"/>
          </p:nvPr>
        </p:nvSpPr>
        <p:spPr>
          <a:xfrm>
            <a:off x="1790400" y="1265250"/>
            <a:ext cx="5563200" cy="26130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4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777902" y="4363437"/>
            <a:ext cx="2350526" cy="2498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6873" y="3915775"/>
            <a:ext cx="2771675" cy="2946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41556">
            <a:off x="6459182" y="3814626"/>
            <a:ext cx="733567" cy="1841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-1133523" y="-1292958"/>
            <a:ext cx="2771675" cy="2946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4775" y="-801850"/>
            <a:ext cx="1847638" cy="196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49182" y="103975"/>
            <a:ext cx="2032676" cy="216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8379" y="-801850"/>
            <a:ext cx="1847650" cy="2058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523528" y="3208675"/>
            <a:ext cx="1655026" cy="175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-651021" y="4053239"/>
            <a:ext cx="2032677" cy="2159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439275" y="47453"/>
            <a:ext cx="612650" cy="65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1"/>
          <p:cNvSpPr txBox="1"/>
          <p:nvPr>
            <p:ph type="title"/>
          </p:nvPr>
        </p:nvSpPr>
        <p:spPr>
          <a:xfrm>
            <a:off x="4061612" y="1499963"/>
            <a:ext cx="4365300" cy="651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7" name="Google Shape;147;p21"/>
          <p:cNvSpPr txBox="1"/>
          <p:nvPr>
            <p:ph idx="1" type="subTitle"/>
          </p:nvPr>
        </p:nvSpPr>
        <p:spPr>
          <a:xfrm>
            <a:off x="4061612" y="2380238"/>
            <a:ext cx="4365300" cy="1263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 txBox="1"/>
          <p:nvPr>
            <p:ph idx="1" type="body"/>
          </p:nvPr>
        </p:nvSpPr>
        <p:spPr>
          <a:xfrm>
            <a:off x="717100" y="3061175"/>
            <a:ext cx="4478400" cy="903600"/>
          </a:xfrm>
          <a:prstGeom prst="rect">
            <a:avLst/>
          </a:prstGeom>
        </p:spPr>
        <p:txBody>
          <a:bodyPr anchorCtr="0" anchor="ctr" bIns="0" lIns="91425" spcFirstLastPara="1" rIns="91425" wrap="square" tIns="0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36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</a:lstStyle>
          <a:p/>
        </p:txBody>
      </p:sp>
      <p:sp>
        <p:nvSpPr>
          <p:cNvPr id="150" name="Google Shape;150;p22"/>
          <p:cNvSpPr/>
          <p:nvPr/>
        </p:nvSpPr>
        <p:spPr>
          <a:xfrm>
            <a:off x="125" y="50"/>
            <a:ext cx="9144000" cy="5143500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10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1" name="Google Shape;151;p2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368400" y="3933500"/>
            <a:ext cx="2539800" cy="2701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10800000">
            <a:off x="7208775" y="3406188"/>
            <a:ext cx="2161923" cy="2392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1849745">
            <a:off x="7361401" y="-638903"/>
            <a:ext cx="2834526" cy="3014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194700"/>
            <a:ext cx="2121798" cy="225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69550" y="-765125"/>
            <a:ext cx="1919951" cy="21404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 rot="900000">
            <a:off x="-1350076" y="3240816"/>
            <a:ext cx="2974552" cy="316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3060611" y="4089371"/>
            <a:ext cx="3275762" cy="34841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800000">
            <a:off x="588063" y="3635664"/>
            <a:ext cx="1886119" cy="2101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>
            <a:off x="5923910" y="3739725"/>
            <a:ext cx="722854" cy="1814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flipH="1" rot="10800000">
            <a:off x="6866997" y="2854863"/>
            <a:ext cx="3193801" cy="33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flipH="1" rot="10800000">
            <a:off x="6263856" y="-1691850"/>
            <a:ext cx="2714301" cy="288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flipH="1" rot="5652534">
            <a:off x="2517312" y="-1504956"/>
            <a:ext cx="2575225" cy="2737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flipH="1" rot="10800000">
            <a:off x="-1664806" y="-191504"/>
            <a:ext cx="2714301" cy="2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flipH="1" rot="10800000">
            <a:off x="-317975" y="831967"/>
            <a:ext cx="2007450" cy="2133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51938" y="148025"/>
            <a:ext cx="1927177" cy="2048523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 txBox="1"/>
          <p:nvPr>
            <p:ph hasCustomPrompt="1" type="title"/>
          </p:nvPr>
        </p:nvSpPr>
        <p:spPr>
          <a:xfrm>
            <a:off x="2086650" y="1710500"/>
            <a:ext cx="4970700" cy="1226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8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68" name="Google Shape;168;p23"/>
          <p:cNvSpPr txBox="1"/>
          <p:nvPr>
            <p:ph idx="1" type="subTitle"/>
          </p:nvPr>
        </p:nvSpPr>
        <p:spPr>
          <a:xfrm>
            <a:off x="2086650" y="3078700"/>
            <a:ext cx="4970700" cy="3543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Lexend Deca"/>
              <a:buNone/>
              <a:defRPr b="1" sz="36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717100" y="1152475"/>
            <a:ext cx="77097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Questrial"/>
              <a:buChar char="●"/>
              <a:defRPr sz="1800"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●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○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Questrial"/>
              <a:buChar char="■"/>
              <a:def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0.png"/><Relationship Id="rId4" Type="http://schemas.openxmlformats.org/officeDocument/2006/relationships/image" Target="../media/image51.png"/><Relationship Id="rId5" Type="http://schemas.openxmlformats.org/officeDocument/2006/relationships/image" Target="../media/image65.png"/><Relationship Id="rId6" Type="http://schemas.openxmlformats.org/officeDocument/2006/relationships/image" Target="../media/image64.png"/><Relationship Id="rId7" Type="http://schemas.openxmlformats.org/officeDocument/2006/relationships/image" Target="../media/image6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7.png"/><Relationship Id="rId4" Type="http://schemas.openxmlformats.org/officeDocument/2006/relationships/image" Target="../media/image5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62.png"/><Relationship Id="rId4" Type="http://schemas.openxmlformats.org/officeDocument/2006/relationships/image" Target="../media/image70.png"/><Relationship Id="rId5" Type="http://schemas.openxmlformats.org/officeDocument/2006/relationships/image" Target="../media/image5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1.png"/><Relationship Id="rId4" Type="http://schemas.openxmlformats.org/officeDocument/2006/relationships/image" Target="../media/image6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1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9.jpg"/><Relationship Id="rId4" Type="http://schemas.openxmlformats.org/officeDocument/2006/relationships/image" Target="../media/image51.png"/><Relationship Id="rId5" Type="http://schemas.openxmlformats.org/officeDocument/2006/relationships/image" Target="../media/image68.jpg"/><Relationship Id="rId6" Type="http://schemas.openxmlformats.org/officeDocument/2006/relationships/image" Target="../media/image79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4.png"/><Relationship Id="rId4" Type="http://schemas.openxmlformats.org/officeDocument/2006/relationships/image" Target="../media/image51.png"/><Relationship Id="rId5" Type="http://schemas.openxmlformats.org/officeDocument/2006/relationships/hyperlink" Target="https://public.tableau.com/app/profile/nalian.lu/viz/Seasonality_16755293310650/Dashboard1?publish=yes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1.png"/><Relationship Id="rId4" Type="http://schemas.openxmlformats.org/officeDocument/2006/relationships/image" Target="../media/image55.png"/><Relationship Id="rId5" Type="http://schemas.openxmlformats.org/officeDocument/2006/relationships/image" Target="../media/image5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9.png"/><Relationship Id="rId4" Type="http://schemas.openxmlformats.org/officeDocument/2006/relationships/image" Target="../media/image5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6.png"/><Relationship Id="rId4" Type="http://schemas.openxmlformats.org/officeDocument/2006/relationships/image" Target="../media/image51.png"/><Relationship Id="rId5" Type="http://schemas.openxmlformats.org/officeDocument/2006/relationships/image" Target="../media/image5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8.jpg"/><Relationship Id="rId4" Type="http://schemas.openxmlformats.org/officeDocument/2006/relationships/image" Target="../media/image80.jpg"/><Relationship Id="rId5" Type="http://schemas.openxmlformats.org/officeDocument/2006/relationships/image" Target="../media/image5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3.jpg"/><Relationship Id="rId4" Type="http://schemas.openxmlformats.org/officeDocument/2006/relationships/image" Target="../media/image57.jpg"/><Relationship Id="rId5" Type="http://schemas.openxmlformats.org/officeDocument/2006/relationships/image" Target="../media/image60.png"/><Relationship Id="rId6" Type="http://schemas.openxmlformats.org/officeDocument/2006/relationships/image" Target="../media/image62.png"/><Relationship Id="rId7" Type="http://schemas.openxmlformats.org/officeDocument/2006/relationships/hyperlink" Target="https://public.tableau.com/app/profile/nalian.lu/viz/DashboardforProducers/Dashboard1?publish=yes" TargetMode="External"/><Relationship Id="rId8" Type="http://schemas.openxmlformats.org/officeDocument/2006/relationships/hyperlink" Target="https://public.tableau.com/app/profile/nalian.lu/viz/Seasonality_16755293310650/Dashboard1?publish=y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02E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>
            <p:ph idx="4294967295" type="title"/>
          </p:nvPr>
        </p:nvSpPr>
        <p:spPr>
          <a:xfrm>
            <a:off x="311700" y="3082425"/>
            <a:ext cx="85206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20">
                <a:solidFill>
                  <a:schemeClr val="lt1"/>
                </a:solidFill>
              </a:rPr>
              <a:t>FINANCE HACKS</a:t>
            </a:r>
            <a:endParaRPr sz="1820"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320">
                <a:solidFill>
                  <a:schemeClr val="lt1"/>
                </a:solidFill>
              </a:rPr>
              <a:t>Matthew Burandt, Stephen Epstein, Norah Lu, Manideep Cherukuri, Meejoo Choi</a:t>
            </a:r>
            <a:endParaRPr sz="1320">
              <a:solidFill>
                <a:schemeClr val="lt1"/>
              </a:solidFill>
            </a:endParaRPr>
          </a:p>
        </p:txBody>
      </p:sp>
      <p:sp>
        <p:nvSpPr>
          <p:cNvPr id="175" name="Google Shape;175;p25"/>
          <p:cNvSpPr txBox="1"/>
          <p:nvPr>
            <p:ph idx="4294967295" type="title"/>
          </p:nvPr>
        </p:nvSpPr>
        <p:spPr>
          <a:xfrm>
            <a:off x="311700" y="19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chemeClr val="lt1"/>
                </a:solidFill>
              </a:rPr>
              <a:t>The Good Acre:</a:t>
            </a:r>
            <a:endParaRPr b="1" sz="3520">
              <a:solidFill>
                <a:schemeClr val="lt1"/>
              </a:solidFill>
            </a:endParaRPr>
          </a:p>
        </p:txBody>
      </p:sp>
      <p:pic>
        <p:nvPicPr>
          <p:cNvPr id="176" name="Google Shape;176;p25"/>
          <p:cNvPicPr preferRelativeResize="0"/>
          <p:nvPr/>
        </p:nvPicPr>
        <p:blipFill rotWithShape="1">
          <a:blip r:embed="rId3">
            <a:alphaModFix/>
          </a:blip>
          <a:srcRect b="23297" l="16526" r="15740" t="17436"/>
          <a:stretch/>
        </p:blipFill>
        <p:spPr>
          <a:xfrm>
            <a:off x="4024449" y="893575"/>
            <a:ext cx="1095100" cy="958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5"/>
          <p:cNvSpPr txBox="1"/>
          <p:nvPr/>
        </p:nvSpPr>
        <p:spPr>
          <a:xfrm>
            <a:off x="2609850" y="2617613"/>
            <a:ext cx="392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Going from good to great with data analysis</a:t>
            </a:r>
            <a:endParaRPr b="1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FarmAid Flow</a:t>
            </a:r>
            <a:endParaRPr b="1">
              <a:solidFill>
                <a:srgbClr val="01402E"/>
              </a:solidFill>
            </a:endParaRPr>
          </a:p>
        </p:txBody>
      </p:sp>
      <p:grpSp>
        <p:nvGrpSpPr>
          <p:cNvPr id="385" name="Google Shape;385;p34"/>
          <p:cNvGrpSpPr/>
          <p:nvPr/>
        </p:nvGrpSpPr>
        <p:grpSpPr>
          <a:xfrm>
            <a:off x="2131175" y="2494756"/>
            <a:ext cx="1794701" cy="1254320"/>
            <a:chOff x="2131175" y="2263531"/>
            <a:chExt cx="1794701" cy="1254320"/>
          </a:xfrm>
        </p:grpSpPr>
        <p:grpSp>
          <p:nvGrpSpPr>
            <p:cNvPr id="386" name="Google Shape;386;p34"/>
            <p:cNvGrpSpPr/>
            <p:nvPr/>
          </p:nvGrpSpPr>
          <p:grpSpPr>
            <a:xfrm>
              <a:off x="2733379" y="2263531"/>
              <a:ext cx="490510" cy="703153"/>
              <a:chOff x="2153525" y="1048775"/>
              <a:chExt cx="328650" cy="494725"/>
            </a:xfrm>
          </p:grpSpPr>
          <p:sp>
            <p:nvSpPr>
              <p:cNvPr id="387" name="Google Shape;387;p34"/>
              <p:cNvSpPr/>
              <p:nvPr/>
            </p:nvSpPr>
            <p:spPr>
              <a:xfrm>
                <a:off x="2376775" y="1167250"/>
                <a:ext cx="71750" cy="14300"/>
              </a:xfrm>
              <a:custGeom>
                <a:rect b="b" l="l" r="r" t="t"/>
                <a:pathLst>
                  <a:path extrusionOk="0" h="572" w="2870">
                    <a:moveTo>
                      <a:pt x="286" y="0"/>
                    </a:moveTo>
                    <a:cubicBezTo>
                      <a:pt x="119" y="0"/>
                      <a:pt x="0" y="143"/>
                      <a:pt x="0" y="286"/>
                    </a:cubicBezTo>
                    <a:cubicBezTo>
                      <a:pt x="0" y="441"/>
                      <a:pt x="119" y="572"/>
                      <a:pt x="286" y="572"/>
                    </a:cubicBezTo>
                    <a:lnTo>
                      <a:pt x="2596" y="572"/>
                    </a:lnTo>
                    <a:cubicBezTo>
                      <a:pt x="2751" y="572"/>
                      <a:pt x="2870" y="441"/>
                      <a:pt x="2870" y="286"/>
                    </a:cubicBezTo>
                    <a:cubicBezTo>
                      <a:pt x="2870" y="131"/>
                      <a:pt x="2739" y="0"/>
                      <a:pt x="2596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8" name="Google Shape;388;p34"/>
              <p:cNvSpPr/>
              <p:nvPr/>
            </p:nvSpPr>
            <p:spPr>
              <a:xfrm>
                <a:off x="2200550" y="1379175"/>
                <a:ext cx="57775" cy="14000"/>
              </a:xfrm>
              <a:custGeom>
                <a:rect b="b" l="l" r="r" t="t"/>
                <a:pathLst>
                  <a:path extrusionOk="0" h="560" w="2311">
                    <a:moveTo>
                      <a:pt x="275" y="0"/>
                    </a:moveTo>
                    <a:cubicBezTo>
                      <a:pt x="108" y="0"/>
                      <a:pt x="1" y="131"/>
                      <a:pt x="1" y="286"/>
                    </a:cubicBezTo>
                    <a:cubicBezTo>
                      <a:pt x="1" y="429"/>
                      <a:pt x="120" y="560"/>
                      <a:pt x="275" y="560"/>
                    </a:cubicBezTo>
                    <a:lnTo>
                      <a:pt x="2037" y="560"/>
                    </a:lnTo>
                    <a:cubicBezTo>
                      <a:pt x="2192" y="560"/>
                      <a:pt x="2311" y="429"/>
                      <a:pt x="2311" y="286"/>
                    </a:cubicBezTo>
                    <a:cubicBezTo>
                      <a:pt x="2311" y="131"/>
                      <a:pt x="2180" y="0"/>
                      <a:pt x="2037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9" name="Google Shape;389;p34"/>
              <p:cNvSpPr/>
              <p:nvPr/>
            </p:nvSpPr>
            <p:spPr>
              <a:xfrm>
                <a:off x="2200550" y="1408625"/>
                <a:ext cx="96775" cy="14050"/>
              </a:xfrm>
              <a:custGeom>
                <a:rect b="b" l="l" r="r" t="t"/>
                <a:pathLst>
                  <a:path extrusionOk="0" h="562" w="3871">
                    <a:moveTo>
                      <a:pt x="275" y="1"/>
                    </a:moveTo>
                    <a:cubicBezTo>
                      <a:pt x="108" y="1"/>
                      <a:pt x="1" y="132"/>
                      <a:pt x="1" y="275"/>
                    </a:cubicBezTo>
                    <a:cubicBezTo>
                      <a:pt x="1" y="430"/>
                      <a:pt x="132" y="561"/>
                      <a:pt x="275" y="561"/>
                    </a:cubicBezTo>
                    <a:lnTo>
                      <a:pt x="3585" y="561"/>
                    </a:lnTo>
                    <a:cubicBezTo>
                      <a:pt x="3591" y="561"/>
                      <a:pt x="3597" y="561"/>
                      <a:pt x="3603" y="561"/>
                    </a:cubicBezTo>
                    <a:cubicBezTo>
                      <a:pt x="3739" y="561"/>
                      <a:pt x="3870" y="434"/>
                      <a:pt x="3870" y="275"/>
                    </a:cubicBezTo>
                    <a:cubicBezTo>
                      <a:pt x="3870" y="120"/>
                      <a:pt x="3728" y="1"/>
                      <a:pt x="3585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0" name="Google Shape;390;p34"/>
              <p:cNvSpPr/>
              <p:nvPr/>
            </p:nvSpPr>
            <p:spPr>
              <a:xfrm>
                <a:off x="2321400" y="1408625"/>
                <a:ext cx="58675" cy="14025"/>
              </a:xfrm>
              <a:custGeom>
                <a:rect b="b" l="l" r="r" t="t"/>
                <a:pathLst>
                  <a:path extrusionOk="0" h="561" w="2347">
                    <a:moveTo>
                      <a:pt x="275" y="1"/>
                    </a:moveTo>
                    <a:cubicBezTo>
                      <a:pt x="120" y="1"/>
                      <a:pt x="1" y="132"/>
                      <a:pt x="1" y="275"/>
                    </a:cubicBezTo>
                    <a:cubicBezTo>
                      <a:pt x="1" y="430"/>
                      <a:pt x="132" y="561"/>
                      <a:pt x="275" y="561"/>
                    </a:cubicBezTo>
                    <a:lnTo>
                      <a:pt x="2061" y="561"/>
                    </a:lnTo>
                    <a:cubicBezTo>
                      <a:pt x="2227" y="561"/>
                      <a:pt x="2346" y="430"/>
                      <a:pt x="2346" y="275"/>
                    </a:cubicBezTo>
                    <a:cubicBezTo>
                      <a:pt x="2346" y="132"/>
                      <a:pt x="2227" y="1"/>
                      <a:pt x="2061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1" name="Google Shape;391;p34"/>
              <p:cNvSpPr/>
              <p:nvPr/>
            </p:nvSpPr>
            <p:spPr>
              <a:xfrm>
                <a:off x="2254425" y="1438700"/>
                <a:ext cx="125950" cy="14025"/>
              </a:xfrm>
              <a:custGeom>
                <a:rect b="b" l="l" r="r" t="t"/>
                <a:pathLst>
                  <a:path extrusionOk="0" h="561" w="5038">
                    <a:moveTo>
                      <a:pt x="299" y="0"/>
                    </a:moveTo>
                    <a:cubicBezTo>
                      <a:pt x="132" y="0"/>
                      <a:pt x="13" y="131"/>
                      <a:pt x="13" y="286"/>
                    </a:cubicBezTo>
                    <a:cubicBezTo>
                      <a:pt x="1" y="429"/>
                      <a:pt x="132" y="560"/>
                      <a:pt x="299" y="560"/>
                    </a:cubicBezTo>
                    <a:lnTo>
                      <a:pt x="4763" y="560"/>
                    </a:lnTo>
                    <a:cubicBezTo>
                      <a:pt x="4930" y="560"/>
                      <a:pt x="5037" y="429"/>
                      <a:pt x="5037" y="286"/>
                    </a:cubicBezTo>
                    <a:cubicBezTo>
                      <a:pt x="5037" y="120"/>
                      <a:pt x="4906" y="0"/>
                      <a:pt x="4763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2" name="Google Shape;392;p34"/>
              <p:cNvSpPr/>
              <p:nvPr/>
            </p:nvSpPr>
            <p:spPr>
              <a:xfrm>
                <a:off x="2200550" y="1438400"/>
                <a:ext cx="39325" cy="14025"/>
              </a:xfrm>
              <a:custGeom>
                <a:rect b="b" l="l" r="r" t="t"/>
                <a:pathLst>
                  <a:path extrusionOk="0" h="561" w="1573">
                    <a:moveTo>
                      <a:pt x="275" y="1"/>
                    </a:moveTo>
                    <a:cubicBezTo>
                      <a:pt x="108" y="1"/>
                      <a:pt x="1" y="132"/>
                      <a:pt x="1" y="274"/>
                    </a:cubicBezTo>
                    <a:cubicBezTo>
                      <a:pt x="1" y="441"/>
                      <a:pt x="132" y="560"/>
                      <a:pt x="275" y="560"/>
                    </a:cubicBezTo>
                    <a:lnTo>
                      <a:pt x="1287" y="560"/>
                    </a:lnTo>
                    <a:cubicBezTo>
                      <a:pt x="1453" y="560"/>
                      <a:pt x="1573" y="429"/>
                      <a:pt x="1573" y="274"/>
                    </a:cubicBezTo>
                    <a:cubicBezTo>
                      <a:pt x="1573" y="120"/>
                      <a:pt x="1442" y="1"/>
                      <a:pt x="1287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3" name="Google Shape;393;p34"/>
              <p:cNvSpPr/>
              <p:nvPr/>
            </p:nvSpPr>
            <p:spPr>
              <a:xfrm>
                <a:off x="2153525" y="1048775"/>
                <a:ext cx="328650" cy="494725"/>
              </a:xfrm>
              <a:custGeom>
                <a:rect b="b" l="l" r="r" t="t"/>
                <a:pathLst>
                  <a:path extrusionOk="0" h="19789" w="13146">
                    <a:moveTo>
                      <a:pt x="11955" y="596"/>
                    </a:moveTo>
                    <a:cubicBezTo>
                      <a:pt x="12300" y="596"/>
                      <a:pt x="12562" y="858"/>
                      <a:pt x="12562" y="1203"/>
                    </a:cubicBezTo>
                    <a:lnTo>
                      <a:pt x="12562" y="2465"/>
                    </a:lnTo>
                    <a:lnTo>
                      <a:pt x="584" y="2465"/>
                    </a:lnTo>
                    <a:lnTo>
                      <a:pt x="584" y="1203"/>
                    </a:lnTo>
                    <a:cubicBezTo>
                      <a:pt x="584" y="858"/>
                      <a:pt x="846" y="596"/>
                      <a:pt x="1191" y="596"/>
                    </a:cubicBezTo>
                    <a:close/>
                    <a:moveTo>
                      <a:pt x="1191" y="0"/>
                    </a:moveTo>
                    <a:cubicBezTo>
                      <a:pt x="537" y="0"/>
                      <a:pt x="1" y="536"/>
                      <a:pt x="1" y="1191"/>
                    </a:cubicBezTo>
                    <a:lnTo>
                      <a:pt x="1" y="8537"/>
                    </a:lnTo>
                    <a:cubicBezTo>
                      <a:pt x="1" y="8704"/>
                      <a:pt x="132" y="8823"/>
                      <a:pt x="286" y="8823"/>
                    </a:cubicBezTo>
                    <a:cubicBezTo>
                      <a:pt x="429" y="8823"/>
                      <a:pt x="572" y="8692"/>
                      <a:pt x="572" y="8537"/>
                    </a:cubicBezTo>
                    <a:lnTo>
                      <a:pt x="572" y="3048"/>
                    </a:lnTo>
                    <a:lnTo>
                      <a:pt x="12550" y="3048"/>
                    </a:lnTo>
                    <a:lnTo>
                      <a:pt x="12550" y="17217"/>
                    </a:lnTo>
                    <a:lnTo>
                      <a:pt x="7549" y="17217"/>
                    </a:lnTo>
                    <a:cubicBezTo>
                      <a:pt x="7383" y="17217"/>
                      <a:pt x="7264" y="17348"/>
                      <a:pt x="7264" y="17502"/>
                    </a:cubicBezTo>
                    <a:cubicBezTo>
                      <a:pt x="7264" y="17669"/>
                      <a:pt x="7395" y="17788"/>
                      <a:pt x="7549" y="17788"/>
                    </a:cubicBezTo>
                    <a:lnTo>
                      <a:pt x="12550" y="17788"/>
                    </a:lnTo>
                    <a:lnTo>
                      <a:pt x="12550" y="18586"/>
                    </a:lnTo>
                    <a:cubicBezTo>
                      <a:pt x="12550" y="18931"/>
                      <a:pt x="12276" y="19193"/>
                      <a:pt x="11943" y="19193"/>
                    </a:cubicBezTo>
                    <a:lnTo>
                      <a:pt x="1179" y="19193"/>
                    </a:lnTo>
                    <a:cubicBezTo>
                      <a:pt x="834" y="19193"/>
                      <a:pt x="572" y="18931"/>
                      <a:pt x="572" y="18586"/>
                    </a:cubicBezTo>
                    <a:lnTo>
                      <a:pt x="572" y="17788"/>
                    </a:lnTo>
                    <a:lnTo>
                      <a:pt x="6204" y="17788"/>
                    </a:lnTo>
                    <a:cubicBezTo>
                      <a:pt x="6371" y="17788"/>
                      <a:pt x="6490" y="17645"/>
                      <a:pt x="6490" y="17502"/>
                    </a:cubicBezTo>
                    <a:cubicBezTo>
                      <a:pt x="6490" y="17336"/>
                      <a:pt x="6359" y="17217"/>
                      <a:pt x="6204" y="17217"/>
                    </a:cubicBezTo>
                    <a:lnTo>
                      <a:pt x="572" y="17217"/>
                    </a:lnTo>
                    <a:lnTo>
                      <a:pt x="572" y="9882"/>
                    </a:lnTo>
                    <a:cubicBezTo>
                      <a:pt x="572" y="9716"/>
                      <a:pt x="429" y="9597"/>
                      <a:pt x="286" y="9597"/>
                    </a:cubicBezTo>
                    <a:cubicBezTo>
                      <a:pt x="120" y="9597"/>
                      <a:pt x="1" y="9728"/>
                      <a:pt x="1" y="9882"/>
                    </a:cubicBezTo>
                    <a:lnTo>
                      <a:pt x="1" y="18598"/>
                    </a:lnTo>
                    <a:cubicBezTo>
                      <a:pt x="1" y="19253"/>
                      <a:pt x="537" y="19788"/>
                      <a:pt x="1191" y="19788"/>
                    </a:cubicBezTo>
                    <a:lnTo>
                      <a:pt x="11955" y="19788"/>
                    </a:lnTo>
                    <a:cubicBezTo>
                      <a:pt x="12609" y="19788"/>
                      <a:pt x="13145" y="19253"/>
                      <a:pt x="13145" y="18598"/>
                    </a:cubicBezTo>
                    <a:lnTo>
                      <a:pt x="13145" y="1191"/>
                    </a:lnTo>
                    <a:cubicBezTo>
                      <a:pt x="13145" y="536"/>
                      <a:pt x="12609" y="0"/>
                      <a:pt x="11955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4" name="Google Shape;394;p34"/>
              <p:cNvSpPr/>
              <p:nvPr/>
            </p:nvSpPr>
            <p:spPr>
              <a:xfrm>
                <a:off x="2271100" y="1078525"/>
                <a:ext cx="14625" cy="14025"/>
              </a:xfrm>
              <a:custGeom>
                <a:rect b="b" l="l" r="r" t="t"/>
                <a:pathLst>
                  <a:path extrusionOk="0" h="561" w="585">
                    <a:moveTo>
                      <a:pt x="298" y="1"/>
                    </a:moveTo>
                    <a:cubicBezTo>
                      <a:pt x="132" y="1"/>
                      <a:pt x="1" y="132"/>
                      <a:pt x="1" y="287"/>
                    </a:cubicBezTo>
                    <a:cubicBezTo>
                      <a:pt x="1" y="441"/>
                      <a:pt x="132" y="561"/>
                      <a:pt x="298" y="561"/>
                    </a:cubicBezTo>
                    <a:cubicBezTo>
                      <a:pt x="465" y="561"/>
                      <a:pt x="584" y="430"/>
                      <a:pt x="584" y="287"/>
                    </a:cubicBezTo>
                    <a:cubicBezTo>
                      <a:pt x="584" y="120"/>
                      <a:pt x="453" y="1"/>
                      <a:pt x="298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5" name="Google Shape;395;p34"/>
              <p:cNvSpPr/>
              <p:nvPr/>
            </p:nvSpPr>
            <p:spPr>
              <a:xfrm>
                <a:off x="2301175" y="1078525"/>
                <a:ext cx="51225" cy="14025"/>
              </a:xfrm>
              <a:custGeom>
                <a:rect b="b" l="l" r="r" t="t"/>
                <a:pathLst>
                  <a:path extrusionOk="0" h="561" w="2049">
                    <a:moveTo>
                      <a:pt x="286" y="1"/>
                    </a:moveTo>
                    <a:cubicBezTo>
                      <a:pt x="119" y="1"/>
                      <a:pt x="0" y="132"/>
                      <a:pt x="0" y="287"/>
                    </a:cubicBezTo>
                    <a:cubicBezTo>
                      <a:pt x="0" y="441"/>
                      <a:pt x="143" y="561"/>
                      <a:pt x="286" y="561"/>
                    </a:cubicBezTo>
                    <a:lnTo>
                      <a:pt x="1750" y="561"/>
                    </a:lnTo>
                    <a:cubicBezTo>
                      <a:pt x="1905" y="561"/>
                      <a:pt x="2024" y="430"/>
                      <a:pt x="2024" y="287"/>
                    </a:cubicBezTo>
                    <a:cubicBezTo>
                      <a:pt x="2048" y="120"/>
                      <a:pt x="1905" y="1"/>
                      <a:pt x="1750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4"/>
              <p:cNvSpPr/>
              <p:nvPr/>
            </p:nvSpPr>
            <p:spPr>
              <a:xfrm>
                <a:off x="2367550" y="1078525"/>
                <a:ext cx="14900" cy="14025"/>
              </a:xfrm>
              <a:custGeom>
                <a:rect b="b" l="l" r="r" t="t"/>
                <a:pathLst>
                  <a:path extrusionOk="0" h="561" w="596">
                    <a:moveTo>
                      <a:pt x="298" y="1"/>
                    </a:moveTo>
                    <a:cubicBezTo>
                      <a:pt x="131" y="1"/>
                      <a:pt x="0" y="132"/>
                      <a:pt x="0" y="287"/>
                    </a:cubicBezTo>
                    <a:cubicBezTo>
                      <a:pt x="0" y="441"/>
                      <a:pt x="131" y="561"/>
                      <a:pt x="298" y="561"/>
                    </a:cubicBezTo>
                    <a:cubicBezTo>
                      <a:pt x="465" y="561"/>
                      <a:pt x="572" y="430"/>
                      <a:pt x="572" y="287"/>
                    </a:cubicBezTo>
                    <a:cubicBezTo>
                      <a:pt x="596" y="120"/>
                      <a:pt x="465" y="1"/>
                      <a:pt x="298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4"/>
              <p:cNvSpPr/>
              <p:nvPr/>
            </p:nvSpPr>
            <p:spPr>
              <a:xfrm>
                <a:off x="2186875" y="1144625"/>
                <a:ext cx="125925" cy="58950"/>
              </a:xfrm>
              <a:custGeom>
                <a:rect b="b" l="l" r="r" t="t"/>
                <a:pathLst>
                  <a:path extrusionOk="0" h="2358" w="5037">
                    <a:moveTo>
                      <a:pt x="4453" y="584"/>
                    </a:moveTo>
                    <a:lnTo>
                      <a:pt x="4453" y="1774"/>
                    </a:lnTo>
                    <a:lnTo>
                      <a:pt x="584" y="1774"/>
                    </a:lnTo>
                    <a:lnTo>
                      <a:pt x="584" y="584"/>
                    </a:lnTo>
                    <a:close/>
                    <a:moveTo>
                      <a:pt x="488" y="0"/>
                    </a:moveTo>
                    <a:cubicBezTo>
                      <a:pt x="215" y="0"/>
                      <a:pt x="0" y="226"/>
                      <a:pt x="0" y="500"/>
                    </a:cubicBezTo>
                    <a:lnTo>
                      <a:pt x="0" y="1869"/>
                    </a:lnTo>
                    <a:cubicBezTo>
                      <a:pt x="0" y="2131"/>
                      <a:pt x="215" y="2358"/>
                      <a:pt x="488" y="2358"/>
                    </a:cubicBezTo>
                    <a:lnTo>
                      <a:pt x="4560" y="2358"/>
                    </a:lnTo>
                    <a:cubicBezTo>
                      <a:pt x="4822" y="2358"/>
                      <a:pt x="5037" y="2131"/>
                      <a:pt x="5037" y="1869"/>
                    </a:cubicBezTo>
                    <a:lnTo>
                      <a:pt x="5037" y="500"/>
                    </a:lnTo>
                    <a:cubicBezTo>
                      <a:pt x="5037" y="226"/>
                      <a:pt x="4810" y="0"/>
                      <a:pt x="4560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34"/>
              <p:cNvSpPr/>
              <p:nvPr/>
            </p:nvSpPr>
            <p:spPr>
              <a:xfrm>
                <a:off x="2218725" y="1198500"/>
                <a:ext cx="210450" cy="194675"/>
              </a:xfrm>
              <a:custGeom>
                <a:rect b="b" l="l" r="r" t="t"/>
                <a:pathLst>
                  <a:path extrusionOk="0" h="7787" w="8418">
                    <a:moveTo>
                      <a:pt x="798" y="1750"/>
                    </a:moveTo>
                    <a:cubicBezTo>
                      <a:pt x="990" y="1842"/>
                      <a:pt x="1294" y="1987"/>
                      <a:pt x="1832" y="1987"/>
                    </a:cubicBezTo>
                    <a:cubicBezTo>
                      <a:pt x="2061" y="1987"/>
                      <a:pt x="2332" y="1961"/>
                      <a:pt x="2655" y="1893"/>
                    </a:cubicBezTo>
                    <a:cubicBezTo>
                      <a:pt x="2739" y="1877"/>
                      <a:pt x="2824" y="1869"/>
                      <a:pt x="2910" y="1869"/>
                    </a:cubicBezTo>
                    <a:cubicBezTo>
                      <a:pt x="3453" y="1869"/>
                      <a:pt x="4005" y="2187"/>
                      <a:pt x="4334" y="2691"/>
                    </a:cubicBezTo>
                    <a:cubicBezTo>
                      <a:pt x="3953" y="2810"/>
                      <a:pt x="3620" y="3024"/>
                      <a:pt x="3334" y="3322"/>
                    </a:cubicBezTo>
                    <a:cubicBezTo>
                      <a:pt x="3310" y="3346"/>
                      <a:pt x="3298" y="3358"/>
                      <a:pt x="3298" y="3370"/>
                    </a:cubicBezTo>
                    <a:cubicBezTo>
                      <a:pt x="3298" y="3370"/>
                      <a:pt x="3286" y="3370"/>
                      <a:pt x="3286" y="3358"/>
                    </a:cubicBezTo>
                    <a:cubicBezTo>
                      <a:pt x="3120" y="3239"/>
                      <a:pt x="2977" y="3120"/>
                      <a:pt x="2810" y="2989"/>
                    </a:cubicBezTo>
                    <a:cubicBezTo>
                      <a:pt x="2758" y="2942"/>
                      <a:pt x="2693" y="2920"/>
                      <a:pt x="2628" y="2920"/>
                    </a:cubicBezTo>
                    <a:cubicBezTo>
                      <a:pt x="2543" y="2920"/>
                      <a:pt x="2459" y="2957"/>
                      <a:pt x="2405" y="3024"/>
                    </a:cubicBezTo>
                    <a:cubicBezTo>
                      <a:pt x="2322" y="3167"/>
                      <a:pt x="2334" y="3346"/>
                      <a:pt x="2453" y="3441"/>
                    </a:cubicBezTo>
                    <a:cubicBezTo>
                      <a:pt x="2620" y="3584"/>
                      <a:pt x="2953" y="3834"/>
                      <a:pt x="2953" y="3834"/>
                    </a:cubicBezTo>
                    <a:cubicBezTo>
                      <a:pt x="2953" y="3834"/>
                      <a:pt x="2882" y="4001"/>
                      <a:pt x="2858" y="4036"/>
                    </a:cubicBezTo>
                    <a:cubicBezTo>
                      <a:pt x="2822" y="4120"/>
                      <a:pt x="2798" y="4203"/>
                      <a:pt x="2762" y="4298"/>
                    </a:cubicBezTo>
                    <a:cubicBezTo>
                      <a:pt x="2691" y="4560"/>
                      <a:pt x="2655" y="4834"/>
                      <a:pt x="2679" y="5084"/>
                    </a:cubicBezTo>
                    <a:cubicBezTo>
                      <a:pt x="2120" y="4870"/>
                      <a:pt x="1548" y="4358"/>
                      <a:pt x="1143" y="3667"/>
                    </a:cubicBezTo>
                    <a:cubicBezTo>
                      <a:pt x="726" y="2965"/>
                      <a:pt x="572" y="2274"/>
                      <a:pt x="774" y="1810"/>
                    </a:cubicBezTo>
                    <a:cubicBezTo>
                      <a:pt x="786" y="1774"/>
                      <a:pt x="786" y="1762"/>
                      <a:pt x="798" y="1750"/>
                    </a:cubicBezTo>
                    <a:close/>
                    <a:moveTo>
                      <a:pt x="7096" y="3048"/>
                    </a:moveTo>
                    <a:cubicBezTo>
                      <a:pt x="7108" y="3060"/>
                      <a:pt x="7108" y="3084"/>
                      <a:pt x="7132" y="3108"/>
                    </a:cubicBezTo>
                    <a:cubicBezTo>
                      <a:pt x="7465" y="3953"/>
                      <a:pt x="6668" y="5560"/>
                      <a:pt x="5549" y="6215"/>
                    </a:cubicBezTo>
                    <a:cubicBezTo>
                      <a:pt x="5298" y="6357"/>
                      <a:pt x="4999" y="6481"/>
                      <a:pt x="4683" y="6481"/>
                    </a:cubicBezTo>
                    <a:cubicBezTo>
                      <a:pt x="4413" y="6481"/>
                      <a:pt x="4132" y="6390"/>
                      <a:pt x="3858" y="6144"/>
                    </a:cubicBezTo>
                    <a:cubicBezTo>
                      <a:pt x="4215" y="5703"/>
                      <a:pt x="4632" y="5382"/>
                      <a:pt x="5108" y="5013"/>
                    </a:cubicBezTo>
                    <a:cubicBezTo>
                      <a:pt x="5227" y="4917"/>
                      <a:pt x="5346" y="4834"/>
                      <a:pt x="5465" y="4727"/>
                    </a:cubicBezTo>
                    <a:cubicBezTo>
                      <a:pt x="5572" y="4620"/>
                      <a:pt x="5608" y="4441"/>
                      <a:pt x="5501" y="4322"/>
                    </a:cubicBezTo>
                    <a:cubicBezTo>
                      <a:pt x="5438" y="4253"/>
                      <a:pt x="5356" y="4216"/>
                      <a:pt x="5272" y="4216"/>
                    </a:cubicBezTo>
                    <a:cubicBezTo>
                      <a:pt x="5212" y="4216"/>
                      <a:pt x="5151" y="4235"/>
                      <a:pt x="5096" y="4274"/>
                    </a:cubicBezTo>
                    <a:cubicBezTo>
                      <a:pt x="4977" y="4370"/>
                      <a:pt x="4858" y="4477"/>
                      <a:pt x="4739" y="4560"/>
                    </a:cubicBezTo>
                    <a:cubicBezTo>
                      <a:pt x="4298" y="4906"/>
                      <a:pt x="3870" y="5251"/>
                      <a:pt x="3489" y="5679"/>
                    </a:cubicBezTo>
                    <a:cubicBezTo>
                      <a:pt x="3441" y="5572"/>
                      <a:pt x="3393" y="5489"/>
                      <a:pt x="3358" y="5394"/>
                    </a:cubicBezTo>
                    <a:lnTo>
                      <a:pt x="3358" y="5382"/>
                    </a:lnTo>
                    <a:cubicBezTo>
                      <a:pt x="3298" y="5191"/>
                      <a:pt x="3274" y="4977"/>
                      <a:pt x="3286" y="4786"/>
                    </a:cubicBezTo>
                    <a:lnTo>
                      <a:pt x="3286" y="4775"/>
                    </a:lnTo>
                    <a:lnTo>
                      <a:pt x="3286" y="4715"/>
                    </a:lnTo>
                    <a:cubicBezTo>
                      <a:pt x="3322" y="4489"/>
                      <a:pt x="3393" y="4298"/>
                      <a:pt x="3465" y="4155"/>
                    </a:cubicBezTo>
                    <a:cubicBezTo>
                      <a:pt x="3715" y="3667"/>
                      <a:pt x="4191" y="3298"/>
                      <a:pt x="4727" y="3191"/>
                    </a:cubicBezTo>
                    <a:cubicBezTo>
                      <a:pt x="4810" y="3179"/>
                      <a:pt x="4897" y="3173"/>
                      <a:pt x="4983" y="3173"/>
                    </a:cubicBezTo>
                    <a:cubicBezTo>
                      <a:pt x="5069" y="3173"/>
                      <a:pt x="5156" y="3179"/>
                      <a:pt x="5239" y="3191"/>
                    </a:cubicBezTo>
                    <a:cubicBezTo>
                      <a:pt x="5562" y="3259"/>
                      <a:pt x="5835" y="3285"/>
                      <a:pt x="6065" y="3285"/>
                    </a:cubicBezTo>
                    <a:cubicBezTo>
                      <a:pt x="6606" y="3285"/>
                      <a:pt x="6913" y="3140"/>
                      <a:pt x="7096" y="3048"/>
                    </a:cubicBezTo>
                    <a:close/>
                    <a:moveTo>
                      <a:pt x="6608" y="0"/>
                    </a:moveTo>
                    <a:cubicBezTo>
                      <a:pt x="6453" y="0"/>
                      <a:pt x="6334" y="107"/>
                      <a:pt x="6322" y="262"/>
                    </a:cubicBezTo>
                    <a:lnTo>
                      <a:pt x="5965" y="2703"/>
                    </a:lnTo>
                    <a:lnTo>
                      <a:pt x="5965" y="2727"/>
                    </a:lnTo>
                    <a:cubicBezTo>
                      <a:pt x="5787" y="2727"/>
                      <a:pt x="5596" y="2703"/>
                      <a:pt x="5334" y="2655"/>
                    </a:cubicBezTo>
                    <a:cubicBezTo>
                      <a:pt x="5227" y="2608"/>
                      <a:pt x="5084" y="2596"/>
                      <a:pt x="4965" y="2596"/>
                    </a:cubicBezTo>
                    <a:cubicBezTo>
                      <a:pt x="4763" y="2191"/>
                      <a:pt x="4453" y="1869"/>
                      <a:pt x="4060" y="1631"/>
                    </a:cubicBezTo>
                    <a:cubicBezTo>
                      <a:pt x="3698" y="1414"/>
                      <a:pt x="3307" y="1300"/>
                      <a:pt x="2926" y="1300"/>
                    </a:cubicBezTo>
                    <a:cubicBezTo>
                      <a:pt x="2807" y="1300"/>
                      <a:pt x="2688" y="1311"/>
                      <a:pt x="2572" y="1334"/>
                    </a:cubicBezTo>
                    <a:cubicBezTo>
                      <a:pt x="2295" y="1388"/>
                      <a:pt x="2068" y="1410"/>
                      <a:pt x="1880" y="1410"/>
                    </a:cubicBezTo>
                    <a:cubicBezTo>
                      <a:pt x="1454" y="1410"/>
                      <a:pt x="1229" y="1301"/>
                      <a:pt x="1072" y="1227"/>
                    </a:cubicBezTo>
                    <a:cubicBezTo>
                      <a:pt x="976" y="1183"/>
                      <a:pt x="867" y="1133"/>
                      <a:pt x="745" y="1133"/>
                    </a:cubicBezTo>
                    <a:cubicBezTo>
                      <a:pt x="701" y="1133"/>
                      <a:pt x="655" y="1139"/>
                      <a:pt x="607" y="1155"/>
                    </a:cubicBezTo>
                    <a:cubicBezTo>
                      <a:pt x="429" y="1227"/>
                      <a:pt x="345" y="1405"/>
                      <a:pt x="250" y="1596"/>
                    </a:cubicBezTo>
                    <a:cubicBezTo>
                      <a:pt x="0" y="2227"/>
                      <a:pt x="143" y="3120"/>
                      <a:pt x="667" y="3977"/>
                    </a:cubicBezTo>
                    <a:cubicBezTo>
                      <a:pt x="1107" y="4727"/>
                      <a:pt x="1917" y="5560"/>
                      <a:pt x="2870" y="5739"/>
                    </a:cubicBezTo>
                    <a:cubicBezTo>
                      <a:pt x="2929" y="5882"/>
                      <a:pt x="3012" y="6037"/>
                      <a:pt x="3120" y="6179"/>
                    </a:cubicBezTo>
                    <a:cubicBezTo>
                      <a:pt x="2893" y="6525"/>
                      <a:pt x="2703" y="6930"/>
                      <a:pt x="2560" y="7418"/>
                    </a:cubicBezTo>
                    <a:cubicBezTo>
                      <a:pt x="2512" y="7573"/>
                      <a:pt x="2584" y="7727"/>
                      <a:pt x="2751" y="7775"/>
                    </a:cubicBezTo>
                    <a:cubicBezTo>
                      <a:pt x="2786" y="7787"/>
                      <a:pt x="2810" y="7787"/>
                      <a:pt x="2846" y="7787"/>
                    </a:cubicBezTo>
                    <a:cubicBezTo>
                      <a:pt x="2953" y="7787"/>
                      <a:pt x="3084" y="7715"/>
                      <a:pt x="3120" y="7584"/>
                    </a:cubicBezTo>
                    <a:cubicBezTo>
                      <a:pt x="3239" y="7215"/>
                      <a:pt x="3393" y="6894"/>
                      <a:pt x="3536" y="6620"/>
                    </a:cubicBezTo>
                    <a:cubicBezTo>
                      <a:pt x="3882" y="6918"/>
                      <a:pt x="4286" y="7061"/>
                      <a:pt x="4703" y="7061"/>
                    </a:cubicBezTo>
                    <a:cubicBezTo>
                      <a:pt x="5072" y="7061"/>
                      <a:pt x="5453" y="6941"/>
                      <a:pt x="5858" y="6715"/>
                    </a:cubicBezTo>
                    <a:cubicBezTo>
                      <a:pt x="7096" y="5989"/>
                      <a:pt x="8180" y="4108"/>
                      <a:pt x="7680" y="2893"/>
                    </a:cubicBezTo>
                    <a:cubicBezTo>
                      <a:pt x="7596" y="2715"/>
                      <a:pt x="7513" y="2524"/>
                      <a:pt x="7323" y="2441"/>
                    </a:cubicBezTo>
                    <a:cubicBezTo>
                      <a:pt x="7271" y="2420"/>
                      <a:pt x="7222" y="2412"/>
                      <a:pt x="7174" y="2412"/>
                    </a:cubicBezTo>
                    <a:cubicBezTo>
                      <a:pt x="7057" y="2412"/>
                      <a:pt x="6951" y="2465"/>
                      <a:pt x="6858" y="2524"/>
                    </a:cubicBezTo>
                    <a:cubicBezTo>
                      <a:pt x="6787" y="2548"/>
                      <a:pt x="6692" y="2608"/>
                      <a:pt x="6561" y="2643"/>
                    </a:cubicBezTo>
                    <a:lnTo>
                      <a:pt x="6858" y="572"/>
                    </a:lnTo>
                    <a:lnTo>
                      <a:pt x="8132" y="572"/>
                    </a:lnTo>
                    <a:cubicBezTo>
                      <a:pt x="8299" y="572"/>
                      <a:pt x="8418" y="441"/>
                      <a:pt x="8418" y="286"/>
                    </a:cubicBezTo>
                    <a:cubicBezTo>
                      <a:pt x="8418" y="119"/>
                      <a:pt x="8287" y="0"/>
                      <a:pt x="8132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399" name="Google Shape;399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31175" y="3010725"/>
              <a:ext cx="1794701" cy="5071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00" name="Google Shape;400;p34"/>
          <p:cNvGrpSpPr/>
          <p:nvPr/>
        </p:nvGrpSpPr>
        <p:grpSpPr>
          <a:xfrm>
            <a:off x="392675" y="1431190"/>
            <a:ext cx="1758900" cy="2736710"/>
            <a:chOff x="372275" y="1623165"/>
            <a:chExt cx="1758900" cy="2736710"/>
          </a:xfrm>
        </p:grpSpPr>
        <p:sp>
          <p:nvSpPr>
            <p:cNvPr id="401" name="Google Shape;401;p34"/>
            <p:cNvSpPr/>
            <p:nvPr/>
          </p:nvSpPr>
          <p:spPr>
            <a:xfrm>
              <a:off x="372275" y="2500125"/>
              <a:ext cx="1073700" cy="453300"/>
            </a:xfrm>
            <a:prstGeom prst="rect">
              <a:avLst/>
            </a:prstGeom>
            <a:solidFill>
              <a:srgbClr val="9DB3A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Farmer 1</a:t>
              </a:r>
              <a:endParaRPr/>
            </a:p>
          </p:txBody>
        </p:sp>
        <p:sp>
          <p:nvSpPr>
            <p:cNvPr id="402" name="Google Shape;402;p34"/>
            <p:cNvSpPr/>
            <p:nvPr/>
          </p:nvSpPr>
          <p:spPr>
            <a:xfrm>
              <a:off x="372275" y="3906575"/>
              <a:ext cx="1073700" cy="453300"/>
            </a:xfrm>
            <a:prstGeom prst="rect">
              <a:avLst/>
            </a:prstGeom>
            <a:solidFill>
              <a:srgbClr val="9DB3A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Farmer 3</a:t>
              </a:r>
              <a:endParaRPr/>
            </a:p>
          </p:txBody>
        </p:sp>
        <p:grpSp>
          <p:nvGrpSpPr>
            <p:cNvPr id="403" name="Google Shape;403;p34"/>
            <p:cNvGrpSpPr/>
            <p:nvPr/>
          </p:nvGrpSpPr>
          <p:grpSpPr>
            <a:xfrm>
              <a:off x="597309" y="1623165"/>
              <a:ext cx="623650" cy="627045"/>
              <a:chOff x="4774100" y="1049375"/>
              <a:chExt cx="491450" cy="494125"/>
            </a:xfrm>
          </p:grpSpPr>
          <p:sp>
            <p:nvSpPr>
              <p:cNvPr id="404" name="Google Shape;404;p34"/>
              <p:cNvSpPr/>
              <p:nvPr/>
            </p:nvSpPr>
            <p:spPr>
              <a:xfrm>
                <a:off x="4916675" y="1231650"/>
                <a:ext cx="39025" cy="19400"/>
              </a:xfrm>
              <a:custGeom>
                <a:rect b="b" l="l" r="r" t="t"/>
                <a:pathLst>
                  <a:path extrusionOk="0" h="776" w="1561">
                    <a:moveTo>
                      <a:pt x="775" y="0"/>
                    </a:moveTo>
                    <a:cubicBezTo>
                      <a:pt x="531" y="0"/>
                      <a:pt x="294" y="89"/>
                      <a:pt x="120" y="270"/>
                    </a:cubicBezTo>
                    <a:cubicBezTo>
                      <a:pt x="0" y="377"/>
                      <a:pt x="0" y="567"/>
                      <a:pt x="120" y="686"/>
                    </a:cubicBezTo>
                    <a:cubicBezTo>
                      <a:pt x="167" y="746"/>
                      <a:pt x="242" y="776"/>
                      <a:pt x="319" y="776"/>
                    </a:cubicBezTo>
                    <a:cubicBezTo>
                      <a:pt x="396" y="776"/>
                      <a:pt x="477" y="746"/>
                      <a:pt x="536" y="686"/>
                    </a:cubicBezTo>
                    <a:cubicBezTo>
                      <a:pt x="602" y="621"/>
                      <a:pt x="694" y="588"/>
                      <a:pt x="786" y="588"/>
                    </a:cubicBezTo>
                    <a:cubicBezTo>
                      <a:pt x="879" y="588"/>
                      <a:pt x="971" y="621"/>
                      <a:pt x="1036" y="686"/>
                    </a:cubicBezTo>
                    <a:cubicBezTo>
                      <a:pt x="1096" y="746"/>
                      <a:pt x="1167" y="770"/>
                      <a:pt x="1251" y="770"/>
                    </a:cubicBezTo>
                    <a:cubicBezTo>
                      <a:pt x="1322" y="770"/>
                      <a:pt x="1393" y="734"/>
                      <a:pt x="1453" y="674"/>
                    </a:cubicBezTo>
                    <a:cubicBezTo>
                      <a:pt x="1560" y="555"/>
                      <a:pt x="1560" y="377"/>
                      <a:pt x="1453" y="258"/>
                    </a:cubicBezTo>
                    <a:cubicBezTo>
                      <a:pt x="1258" y="87"/>
                      <a:pt x="1014" y="0"/>
                      <a:pt x="775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34"/>
              <p:cNvSpPr/>
              <p:nvPr/>
            </p:nvSpPr>
            <p:spPr>
              <a:xfrm>
                <a:off x="5015500" y="1231375"/>
                <a:ext cx="38425" cy="19525"/>
              </a:xfrm>
              <a:custGeom>
                <a:rect b="b" l="l" r="r" t="t"/>
                <a:pathLst>
                  <a:path extrusionOk="0" h="781" w="1537">
                    <a:moveTo>
                      <a:pt x="774" y="1"/>
                    </a:moveTo>
                    <a:cubicBezTo>
                      <a:pt x="536" y="1"/>
                      <a:pt x="298" y="90"/>
                      <a:pt x="119" y="269"/>
                    </a:cubicBezTo>
                    <a:cubicBezTo>
                      <a:pt x="0" y="376"/>
                      <a:pt x="0" y="566"/>
                      <a:pt x="119" y="685"/>
                    </a:cubicBezTo>
                    <a:cubicBezTo>
                      <a:pt x="169" y="748"/>
                      <a:pt x="239" y="781"/>
                      <a:pt x="313" y="781"/>
                    </a:cubicBezTo>
                    <a:cubicBezTo>
                      <a:pt x="380" y="781"/>
                      <a:pt x="450" y="754"/>
                      <a:pt x="512" y="697"/>
                    </a:cubicBezTo>
                    <a:cubicBezTo>
                      <a:pt x="578" y="632"/>
                      <a:pt x="670" y="599"/>
                      <a:pt x="762" y="599"/>
                    </a:cubicBezTo>
                    <a:cubicBezTo>
                      <a:pt x="855" y="599"/>
                      <a:pt x="947" y="632"/>
                      <a:pt x="1012" y="697"/>
                    </a:cubicBezTo>
                    <a:cubicBezTo>
                      <a:pt x="1072" y="757"/>
                      <a:pt x="1143" y="781"/>
                      <a:pt x="1227" y="781"/>
                    </a:cubicBezTo>
                    <a:cubicBezTo>
                      <a:pt x="1298" y="781"/>
                      <a:pt x="1370" y="745"/>
                      <a:pt x="1429" y="685"/>
                    </a:cubicBezTo>
                    <a:cubicBezTo>
                      <a:pt x="1536" y="566"/>
                      <a:pt x="1536" y="388"/>
                      <a:pt x="1429" y="269"/>
                    </a:cubicBezTo>
                    <a:cubicBezTo>
                      <a:pt x="1250" y="90"/>
                      <a:pt x="1012" y="1"/>
                      <a:pt x="774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6" name="Google Shape;406;p34"/>
              <p:cNvSpPr/>
              <p:nvPr/>
            </p:nvSpPr>
            <p:spPr>
              <a:xfrm>
                <a:off x="4959825" y="1285850"/>
                <a:ext cx="49750" cy="21600"/>
              </a:xfrm>
              <a:custGeom>
                <a:rect b="b" l="l" r="r" t="t"/>
                <a:pathLst>
                  <a:path extrusionOk="0" h="864" w="1990">
                    <a:moveTo>
                      <a:pt x="328" y="1"/>
                    </a:moveTo>
                    <a:cubicBezTo>
                      <a:pt x="254" y="1"/>
                      <a:pt x="179" y="30"/>
                      <a:pt x="120" y="90"/>
                    </a:cubicBezTo>
                    <a:cubicBezTo>
                      <a:pt x="1" y="209"/>
                      <a:pt x="1" y="388"/>
                      <a:pt x="120" y="507"/>
                    </a:cubicBezTo>
                    <a:cubicBezTo>
                      <a:pt x="382" y="745"/>
                      <a:pt x="680" y="864"/>
                      <a:pt x="1013" y="864"/>
                    </a:cubicBezTo>
                    <a:cubicBezTo>
                      <a:pt x="1334" y="864"/>
                      <a:pt x="1644" y="721"/>
                      <a:pt x="1870" y="507"/>
                    </a:cubicBezTo>
                    <a:cubicBezTo>
                      <a:pt x="1989" y="388"/>
                      <a:pt x="1989" y="209"/>
                      <a:pt x="1870" y="90"/>
                    </a:cubicBezTo>
                    <a:cubicBezTo>
                      <a:pt x="1811" y="30"/>
                      <a:pt x="1736" y="1"/>
                      <a:pt x="1662" y="1"/>
                    </a:cubicBezTo>
                    <a:cubicBezTo>
                      <a:pt x="1587" y="1"/>
                      <a:pt x="1513" y="30"/>
                      <a:pt x="1453" y="90"/>
                    </a:cubicBezTo>
                    <a:cubicBezTo>
                      <a:pt x="1334" y="209"/>
                      <a:pt x="1168" y="280"/>
                      <a:pt x="989" y="280"/>
                    </a:cubicBezTo>
                    <a:cubicBezTo>
                      <a:pt x="810" y="280"/>
                      <a:pt x="668" y="209"/>
                      <a:pt x="537" y="90"/>
                    </a:cubicBezTo>
                    <a:cubicBezTo>
                      <a:pt x="477" y="30"/>
                      <a:pt x="403" y="1"/>
                      <a:pt x="328" y="1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7" name="Google Shape;407;p34"/>
              <p:cNvSpPr/>
              <p:nvPr/>
            </p:nvSpPr>
            <p:spPr>
              <a:xfrm>
                <a:off x="5057475" y="1486925"/>
                <a:ext cx="31875" cy="14300"/>
              </a:xfrm>
              <a:custGeom>
                <a:rect b="b" l="l" r="r" t="t"/>
                <a:pathLst>
                  <a:path extrusionOk="0" h="572" w="1275">
                    <a:moveTo>
                      <a:pt x="286" y="0"/>
                    </a:moveTo>
                    <a:cubicBezTo>
                      <a:pt x="119" y="0"/>
                      <a:pt x="0" y="143"/>
                      <a:pt x="0" y="286"/>
                    </a:cubicBezTo>
                    <a:cubicBezTo>
                      <a:pt x="0" y="453"/>
                      <a:pt x="143" y="572"/>
                      <a:pt x="286" y="572"/>
                    </a:cubicBezTo>
                    <a:lnTo>
                      <a:pt x="976" y="572"/>
                    </a:lnTo>
                    <a:cubicBezTo>
                      <a:pt x="1131" y="572"/>
                      <a:pt x="1250" y="441"/>
                      <a:pt x="1250" y="286"/>
                    </a:cubicBezTo>
                    <a:cubicBezTo>
                      <a:pt x="1274" y="119"/>
                      <a:pt x="1131" y="0"/>
                      <a:pt x="976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8" name="Google Shape;408;p34"/>
              <p:cNvSpPr/>
              <p:nvPr/>
            </p:nvSpPr>
            <p:spPr>
              <a:xfrm>
                <a:off x="4881250" y="1486925"/>
                <a:ext cx="31575" cy="14300"/>
              </a:xfrm>
              <a:custGeom>
                <a:rect b="b" l="l" r="r" t="t"/>
                <a:pathLst>
                  <a:path extrusionOk="0" h="572" w="1263">
                    <a:moveTo>
                      <a:pt x="286" y="0"/>
                    </a:moveTo>
                    <a:cubicBezTo>
                      <a:pt x="120" y="0"/>
                      <a:pt x="1" y="143"/>
                      <a:pt x="1" y="286"/>
                    </a:cubicBezTo>
                    <a:cubicBezTo>
                      <a:pt x="1" y="453"/>
                      <a:pt x="132" y="572"/>
                      <a:pt x="286" y="572"/>
                    </a:cubicBezTo>
                    <a:lnTo>
                      <a:pt x="965" y="572"/>
                    </a:lnTo>
                    <a:cubicBezTo>
                      <a:pt x="1132" y="572"/>
                      <a:pt x="1251" y="441"/>
                      <a:pt x="1251" y="286"/>
                    </a:cubicBezTo>
                    <a:cubicBezTo>
                      <a:pt x="1263" y="119"/>
                      <a:pt x="1132" y="0"/>
                      <a:pt x="965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19050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9" name="Google Shape;409;p34"/>
              <p:cNvSpPr/>
              <p:nvPr/>
            </p:nvSpPr>
            <p:spPr>
              <a:xfrm>
                <a:off x="4774100" y="1049375"/>
                <a:ext cx="491450" cy="494125"/>
              </a:xfrm>
              <a:custGeom>
                <a:rect b="b" l="l" r="r" t="t"/>
                <a:pathLst>
                  <a:path extrusionOk="0" h="19765" w="19658">
                    <a:moveTo>
                      <a:pt x="10525" y="572"/>
                    </a:moveTo>
                    <a:cubicBezTo>
                      <a:pt x="11002" y="572"/>
                      <a:pt x="11418" y="976"/>
                      <a:pt x="11597" y="1607"/>
                    </a:cubicBezTo>
                    <a:lnTo>
                      <a:pt x="11811" y="2393"/>
                    </a:lnTo>
                    <a:lnTo>
                      <a:pt x="9216" y="2393"/>
                    </a:lnTo>
                    <a:cubicBezTo>
                      <a:pt x="9049" y="2393"/>
                      <a:pt x="8930" y="2536"/>
                      <a:pt x="8930" y="2679"/>
                    </a:cubicBezTo>
                    <a:cubicBezTo>
                      <a:pt x="8930" y="2846"/>
                      <a:pt x="9061" y="2965"/>
                      <a:pt x="9216" y="2965"/>
                    </a:cubicBezTo>
                    <a:lnTo>
                      <a:pt x="11966" y="2965"/>
                    </a:lnTo>
                    <a:lnTo>
                      <a:pt x="12288" y="4144"/>
                    </a:lnTo>
                    <a:lnTo>
                      <a:pt x="4572" y="4144"/>
                    </a:lnTo>
                    <a:lnTo>
                      <a:pt x="4906" y="2965"/>
                    </a:lnTo>
                    <a:lnTo>
                      <a:pt x="7870" y="2965"/>
                    </a:lnTo>
                    <a:cubicBezTo>
                      <a:pt x="8037" y="2965"/>
                      <a:pt x="8156" y="2834"/>
                      <a:pt x="8156" y="2679"/>
                    </a:cubicBezTo>
                    <a:cubicBezTo>
                      <a:pt x="8156" y="2524"/>
                      <a:pt x="8025" y="2393"/>
                      <a:pt x="7870" y="2393"/>
                    </a:cubicBezTo>
                    <a:lnTo>
                      <a:pt x="5084" y="2393"/>
                    </a:lnTo>
                    <a:lnTo>
                      <a:pt x="5311" y="1607"/>
                    </a:lnTo>
                    <a:cubicBezTo>
                      <a:pt x="5489" y="988"/>
                      <a:pt x="5906" y="572"/>
                      <a:pt x="6382" y="572"/>
                    </a:cubicBezTo>
                    <a:close/>
                    <a:moveTo>
                      <a:pt x="14038" y="4703"/>
                    </a:moveTo>
                    <a:cubicBezTo>
                      <a:pt x="14097" y="4703"/>
                      <a:pt x="14252" y="4703"/>
                      <a:pt x="14359" y="4727"/>
                    </a:cubicBezTo>
                    <a:cubicBezTo>
                      <a:pt x="14359" y="4739"/>
                      <a:pt x="14347" y="4751"/>
                      <a:pt x="14347" y="4763"/>
                    </a:cubicBezTo>
                    <a:cubicBezTo>
                      <a:pt x="14014" y="5346"/>
                      <a:pt x="12728" y="6060"/>
                      <a:pt x="8442" y="6132"/>
                    </a:cubicBezTo>
                    <a:cubicBezTo>
                      <a:pt x="4156" y="6060"/>
                      <a:pt x="2870" y="5358"/>
                      <a:pt x="2524" y="4763"/>
                    </a:cubicBezTo>
                    <a:cubicBezTo>
                      <a:pt x="2513" y="4751"/>
                      <a:pt x="2513" y="4739"/>
                      <a:pt x="2513" y="4727"/>
                    </a:cubicBezTo>
                    <a:cubicBezTo>
                      <a:pt x="2620" y="4703"/>
                      <a:pt x="14038" y="4703"/>
                      <a:pt x="14038" y="4703"/>
                    </a:cubicBezTo>
                    <a:close/>
                    <a:moveTo>
                      <a:pt x="3858" y="6215"/>
                    </a:moveTo>
                    <a:cubicBezTo>
                      <a:pt x="4001" y="6251"/>
                      <a:pt x="4156" y="6287"/>
                      <a:pt x="4299" y="6334"/>
                    </a:cubicBezTo>
                    <a:lnTo>
                      <a:pt x="4299" y="7942"/>
                    </a:lnTo>
                    <a:cubicBezTo>
                      <a:pt x="3977" y="7775"/>
                      <a:pt x="3751" y="7501"/>
                      <a:pt x="3656" y="7192"/>
                    </a:cubicBezTo>
                    <a:cubicBezTo>
                      <a:pt x="3560" y="6870"/>
                      <a:pt x="3632" y="6513"/>
                      <a:pt x="3858" y="6215"/>
                    </a:cubicBezTo>
                    <a:close/>
                    <a:moveTo>
                      <a:pt x="13038" y="6215"/>
                    </a:moveTo>
                    <a:cubicBezTo>
                      <a:pt x="13240" y="6513"/>
                      <a:pt x="13312" y="6870"/>
                      <a:pt x="13228" y="7203"/>
                    </a:cubicBezTo>
                    <a:cubicBezTo>
                      <a:pt x="13145" y="7525"/>
                      <a:pt x="12907" y="7775"/>
                      <a:pt x="12585" y="7953"/>
                    </a:cubicBezTo>
                    <a:lnTo>
                      <a:pt x="12585" y="6334"/>
                    </a:lnTo>
                    <a:cubicBezTo>
                      <a:pt x="12752" y="6299"/>
                      <a:pt x="12907" y="6251"/>
                      <a:pt x="13038" y="6215"/>
                    </a:cubicBezTo>
                    <a:close/>
                    <a:moveTo>
                      <a:pt x="11990" y="6453"/>
                    </a:moveTo>
                    <a:lnTo>
                      <a:pt x="11990" y="8001"/>
                    </a:lnTo>
                    <a:cubicBezTo>
                      <a:pt x="11990" y="9287"/>
                      <a:pt x="10728" y="10894"/>
                      <a:pt x="9299" y="11418"/>
                    </a:cubicBezTo>
                    <a:cubicBezTo>
                      <a:pt x="8978" y="11537"/>
                      <a:pt x="8704" y="11597"/>
                      <a:pt x="8442" y="11597"/>
                    </a:cubicBezTo>
                    <a:cubicBezTo>
                      <a:pt x="8168" y="11597"/>
                      <a:pt x="7906" y="11537"/>
                      <a:pt x="7573" y="11418"/>
                    </a:cubicBezTo>
                    <a:cubicBezTo>
                      <a:pt x="6144" y="10882"/>
                      <a:pt x="4882" y="9287"/>
                      <a:pt x="4882" y="8001"/>
                    </a:cubicBezTo>
                    <a:lnTo>
                      <a:pt x="4882" y="6453"/>
                    </a:lnTo>
                    <a:cubicBezTo>
                      <a:pt x="5834" y="6608"/>
                      <a:pt x="7013" y="6703"/>
                      <a:pt x="8442" y="6727"/>
                    </a:cubicBezTo>
                    <a:cubicBezTo>
                      <a:pt x="9871" y="6703"/>
                      <a:pt x="11037" y="6608"/>
                      <a:pt x="11990" y="6453"/>
                    </a:cubicBezTo>
                    <a:close/>
                    <a:moveTo>
                      <a:pt x="10192" y="11644"/>
                    </a:moveTo>
                    <a:lnTo>
                      <a:pt x="10192" y="11954"/>
                    </a:lnTo>
                    <a:cubicBezTo>
                      <a:pt x="10192" y="12918"/>
                      <a:pt x="9406" y="13692"/>
                      <a:pt x="8454" y="13692"/>
                    </a:cubicBezTo>
                    <a:cubicBezTo>
                      <a:pt x="7477" y="13692"/>
                      <a:pt x="6704" y="12906"/>
                      <a:pt x="6704" y="11954"/>
                    </a:cubicBezTo>
                    <a:lnTo>
                      <a:pt x="6704" y="11644"/>
                    </a:lnTo>
                    <a:cubicBezTo>
                      <a:pt x="6930" y="11775"/>
                      <a:pt x="7156" y="11883"/>
                      <a:pt x="7394" y="11966"/>
                    </a:cubicBezTo>
                    <a:cubicBezTo>
                      <a:pt x="7775" y="12121"/>
                      <a:pt x="8120" y="12180"/>
                      <a:pt x="8454" y="12180"/>
                    </a:cubicBezTo>
                    <a:cubicBezTo>
                      <a:pt x="8787" y="12180"/>
                      <a:pt x="9121" y="12097"/>
                      <a:pt x="9502" y="11966"/>
                    </a:cubicBezTo>
                    <a:cubicBezTo>
                      <a:pt x="9728" y="11883"/>
                      <a:pt x="9966" y="11763"/>
                      <a:pt x="10192" y="11644"/>
                    </a:cubicBezTo>
                    <a:close/>
                    <a:moveTo>
                      <a:pt x="4775" y="12918"/>
                    </a:moveTo>
                    <a:lnTo>
                      <a:pt x="4775" y="15812"/>
                    </a:lnTo>
                    <a:lnTo>
                      <a:pt x="4013" y="15812"/>
                    </a:lnTo>
                    <a:lnTo>
                      <a:pt x="4013" y="13157"/>
                    </a:lnTo>
                    <a:cubicBezTo>
                      <a:pt x="4275" y="13073"/>
                      <a:pt x="4525" y="13002"/>
                      <a:pt x="4775" y="12918"/>
                    </a:cubicBezTo>
                    <a:close/>
                    <a:moveTo>
                      <a:pt x="12097" y="12918"/>
                    </a:moveTo>
                    <a:cubicBezTo>
                      <a:pt x="12347" y="13002"/>
                      <a:pt x="12609" y="13073"/>
                      <a:pt x="12859" y="13157"/>
                    </a:cubicBezTo>
                    <a:lnTo>
                      <a:pt x="12859" y="15812"/>
                    </a:lnTo>
                    <a:lnTo>
                      <a:pt x="12097" y="15812"/>
                    </a:lnTo>
                    <a:lnTo>
                      <a:pt x="12097" y="12918"/>
                    </a:lnTo>
                    <a:close/>
                    <a:moveTo>
                      <a:pt x="17943" y="13847"/>
                    </a:moveTo>
                    <a:lnTo>
                      <a:pt x="17943" y="15943"/>
                    </a:lnTo>
                    <a:lnTo>
                      <a:pt x="16300" y="15943"/>
                    </a:lnTo>
                    <a:lnTo>
                      <a:pt x="16300" y="13847"/>
                    </a:lnTo>
                    <a:close/>
                    <a:moveTo>
                      <a:pt x="17943" y="16538"/>
                    </a:moveTo>
                    <a:lnTo>
                      <a:pt x="17943" y="17467"/>
                    </a:lnTo>
                    <a:lnTo>
                      <a:pt x="16300" y="17467"/>
                    </a:lnTo>
                    <a:lnTo>
                      <a:pt x="16300" y="16538"/>
                    </a:lnTo>
                    <a:close/>
                    <a:moveTo>
                      <a:pt x="10680" y="12549"/>
                    </a:moveTo>
                    <a:lnTo>
                      <a:pt x="10776" y="12573"/>
                    </a:lnTo>
                    <a:cubicBezTo>
                      <a:pt x="10990" y="12633"/>
                      <a:pt x="11252" y="12692"/>
                      <a:pt x="11514" y="12776"/>
                    </a:cubicBezTo>
                    <a:lnTo>
                      <a:pt x="11514" y="15835"/>
                    </a:lnTo>
                    <a:lnTo>
                      <a:pt x="9109" y="15835"/>
                    </a:lnTo>
                    <a:cubicBezTo>
                      <a:pt x="8942" y="15835"/>
                      <a:pt x="8823" y="15966"/>
                      <a:pt x="8823" y="16133"/>
                    </a:cubicBezTo>
                    <a:cubicBezTo>
                      <a:pt x="8823" y="16300"/>
                      <a:pt x="8954" y="16419"/>
                      <a:pt x="9109" y="16419"/>
                    </a:cubicBezTo>
                    <a:lnTo>
                      <a:pt x="9109" y="16431"/>
                    </a:lnTo>
                    <a:lnTo>
                      <a:pt x="13157" y="16419"/>
                    </a:lnTo>
                    <a:cubicBezTo>
                      <a:pt x="13216" y="16419"/>
                      <a:pt x="13252" y="16431"/>
                      <a:pt x="13300" y="16478"/>
                    </a:cubicBezTo>
                    <a:cubicBezTo>
                      <a:pt x="13347" y="16526"/>
                      <a:pt x="13359" y="16574"/>
                      <a:pt x="13359" y="16633"/>
                    </a:cubicBezTo>
                    <a:lnTo>
                      <a:pt x="13347" y="19193"/>
                    </a:lnTo>
                    <a:lnTo>
                      <a:pt x="3525" y="19193"/>
                    </a:lnTo>
                    <a:lnTo>
                      <a:pt x="3525" y="16597"/>
                    </a:lnTo>
                    <a:cubicBezTo>
                      <a:pt x="3525" y="16478"/>
                      <a:pt x="3608" y="16395"/>
                      <a:pt x="3739" y="16395"/>
                    </a:cubicBezTo>
                    <a:lnTo>
                      <a:pt x="7644" y="16395"/>
                    </a:lnTo>
                    <a:cubicBezTo>
                      <a:pt x="7811" y="16395"/>
                      <a:pt x="7930" y="16252"/>
                      <a:pt x="7930" y="16109"/>
                    </a:cubicBezTo>
                    <a:cubicBezTo>
                      <a:pt x="7930" y="15943"/>
                      <a:pt x="7799" y="15824"/>
                      <a:pt x="7644" y="15824"/>
                    </a:cubicBezTo>
                    <a:lnTo>
                      <a:pt x="5370" y="15824"/>
                    </a:lnTo>
                    <a:lnTo>
                      <a:pt x="5370" y="12776"/>
                    </a:lnTo>
                    <a:cubicBezTo>
                      <a:pt x="5620" y="12692"/>
                      <a:pt x="5882" y="12633"/>
                      <a:pt x="6096" y="12573"/>
                    </a:cubicBezTo>
                    <a:lnTo>
                      <a:pt x="6192" y="12549"/>
                    </a:lnTo>
                    <a:cubicBezTo>
                      <a:pt x="6454" y="13549"/>
                      <a:pt x="7370" y="14288"/>
                      <a:pt x="8442" y="14288"/>
                    </a:cubicBezTo>
                    <a:cubicBezTo>
                      <a:pt x="9525" y="14288"/>
                      <a:pt x="10430" y="13549"/>
                      <a:pt x="10680" y="12549"/>
                    </a:cubicBezTo>
                    <a:close/>
                    <a:moveTo>
                      <a:pt x="13419" y="13383"/>
                    </a:moveTo>
                    <a:cubicBezTo>
                      <a:pt x="14347" y="13776"/>
                      <a:pt x="15205" y="14276"/>
                      <a:pt x="15705" y="14978"/>
                    </a:cubicBezTo>
                    <a:lnTo>
                      <a:pt x="15705" y="19193"/>
                    </a:lnTo>
                    <a:lnTo>
                      <a:pt x="13931" y="19193"/>
                    </a:lnTo>
                    <a:lnTo>
                      <a:pt x="13931" y="16597"/>
                    </a:lnTo>
                    <a:cubicBezTo>
                      <a:pt x="13931" y="16395"/>
                      <a:pt x="13835" y="16193"/>
                      <a:pt x="13693" y="16050"/>
                    </a:cubicBezTo>
                    <a:cubicBezTo>
                      <a:pt x="13621" y="15978"/>
                      <a:pt x="13526" y="15919"/>
                      <a:pt x="13419" y="15871"/>
                    </a:cubicBezTo>
                    <a:lnTo>
                      <a:pt x="13419" y="13383"/>
                    </a:lnTo>
                    <a:close/>
                    <a:moveTo>
                      <a:pt x="17943" y="18026"/>
                    </a:moveTo>
                    <a:lnTo>
                      <a:pt x="17943" y="19193"/>
                    </a:lnTo>
                    <a:lnTo>
                      <a:pt x="16300" y="19193"/>
                    </a:lnTo>
                    <a:lnTo>
                      <a:pt x="16300" y="18026"/>
                    </a:lnTo>
                    <a:close/>
                    <a:moveTo>
                      <a:pt x="3465" y="13383"/>
                    </a:moveTo>
                    <a:lnTo>
                      <a:pt x="3453" y="15871"/>
                    </a:lnTo>
                    <a:cubicBezTo>
                      <a:pt x="3156" y="15990"/>
                      <a:pt x="2965" y="16264"/>
                      <a:pt x="2965" y="16597"/>
                    </a:cubicBezTo>
                    <a:lnTo>
                      <a:pt x="2965" y="19205"/>
                    </a:lnTo>
                    <a:lnTo>
                      <a:pt x="715" y="19205"/>
                    </a:lnTo>
                    <a:cubicBezTo>
                      <a:pt x="643" y="19205"/>
                      <a:pt x="596" y="19205"/>
                      <a:pt x="584" y="19193"/>
                    </a:cubicBezTo>
                    <a:lnTo>
                      <a:pt x="584" y="19074"/>
                    </a:lnTo>
                    <a:lnTo>
                      <a:pt x="762" y="16216"/>
                    </a:lnTo>
                    <a:cubicBezTo>
                      <a:pt x="822" y="15216"/>
                      <a:pt x="1453" y="14395"/>
                      <a:pt x="2703" y="13740"/>
                    </a:cubicBezTo>
                    <a:cubicBezTo>
                      <a:pt x="2941" y="13609"/>
                      <a:pt x="3191" y="13502"/>
                      <a:pt x="3465" y="13383"/>
                    </a:cubicBezTo>
                    <a:close/>
                    <a:moveTo>
                      <a:pt x="6406" y="0"/>
                    </a:moveTo>
                    <a:cubicBezTo>
                      <a:pt x="5668" y="0"/>
                      <a:pt x="5025" y="572"/>
                      <a:pt x="4775" y="1465"/>
                    </a:cubicBezTo>
                    <a:lnTo>
                      <a:pt x="4013" y="4155"/>
                    </a:lnTo>
                    <a:lnTo>
                      <a:pt x="2882" y="4155"/>
                    </a:lnTo>
                    <a:cubicBezTo>
                      <a:pt x="2572" y="4155"/>
                      <a:pt x="2191" y="4155"/>
                      <a:pt x="2001" y="4441"/>
                    </a:cubicBezTo>
                    <a:cubicBezTo>
                      <a:pt x="1905" y="4620"/>
                      <a:pt x="1929" y="4822"/>
                      <a:pt x="2072" y="5060"/>
                    </a:cubicBezTo>
                    <a:cubicBezTo>
                      <a:pt x="2286" y="5453"/>
                      <a:pt x="2703" y="5775"/>
                      <a:pt x="3334" y="6025"/>
                    </a:cubicBezTo>
                    <a:cubicBezTo>
                      <a:pt x="3084" y="6441"/>
                      <a:pt x="3025" y="6918"/>
                      <a:pt x="3144" y="7370"/>
                    </a:cubicBezTo>
                    <a:cubicBezTo>
                      <a:pt x="3298" y="7953"/>
                      <a:pt x="3763" y="8394"/>
                      <a:pt x="4406" y="8608"/>
                    </a:cubicBezTo>
                    <a:cubicBezTo>
                      <a:pt x="4608" y="9561"/>
                      <a:pt x="5263" y="10549"/>
                      <a:pt x="6144" y="11240"/>
                    </a:cubicBezTo>
                    <a:lnTo>
                      <a:pt x="6144" y="11954"/>
                    </a:lnTo>
                    <a:cubicBezTo>
                      <a:pt x="6132" y="11954"/>
                      <a:pt x="6120" y="11966"/>
                      <a:pt x="6096" y="11966"/>
                    </a:cubicBezTo>
                    <a:lnTo>
                      <a:pt x="5977" y="12002"/>
                    </a:lnTo>
                    <a:cubicBezTo>
                      <a:pt x="5703" y="12073"/>
                      <a:pt x="5370" y="12144"/>
                      <a:pt x="5049" y="12252"/>
                    </a:cubicBezTo>
                    <a:cubicBezTo>
                      <a:pt x="5025" y="12252"/>
                      <a:pt x="5025" y="12252"/>
                      <a:pt x="5013" y="12264"/>
                    </a:cubicBezTo>
                    <a:cubicBezTo>
                      <a:pt x="4584" y="12383"/>
                      <a:pt x="4132" y="12514"/>
                      <a:pt x="3691" y="12680"/>
                    </a:cubicBezTo>
                    <a:cubicBezTo>
                      <a:pt x="3679" y="12680"/>
                      <a:pt x="3656" y="12692"/>
                      <a:pt x="3644" y="12692"/>
                    </a:cubicBezTo>
                    <a:cubicBezTo>
                      <a:pt x="3239" y="12847"/>
                      <a:pt x="2822" y="13026"/>
                      <a:pt x="2453" y="13216"/>
                    </a:cubicBezTo>
                    <a:cubicBezTo>
                      <a:pt x="1024" y="13978"/>
                      <a:pt x="262" y="14978"/>
                      <a:pt x="191" y="16169"/>
                    </a:cubicBezTo>
                    <a:lnTo>
                      <a:pt x="12" y="19026"/>
                    </a:lnTo>
                    <a:cubicBezTo>
                      <a:pt x="0" y="19217"/>
                      <a:pt x="12" y="19419"/>
                      <a:pt x="167" y="19586"/>
                    </a:cubicBezTo>
                    <a:cubicBezTo>
                      <a:pt x="310" y="19753"/>
                      <a:pt x="536" y="19764"/>
                      <a:pt x="739" y="19764"/>
                    </a:cubicBezTo>
                    <a:lnTo>
                      <a:pt x="18062" y="19764"/>
                    </a:lnTo>
                    <a:cubicBezTo>
                      <a:pt x="18336" y="19764"/>
                      <a:pt x="18562" y="19538"/>
                      <a:pt x="18562" y="19276"/>
                    </a:cubicBezTo>
                    <a:lnTo>
                      <a:pt x="18562" y="13740"/>
                    </a:lnTo>
                    <a:cubicBezTo>
                      <a:pt x="18562" y="13466"/>
                      <a:pt x="18336" y="13252"/>
                      <a:pt x="18062" y="13252"/>
                    </a:cubicBezTo>
                    <a:lnTo>
                      <a:pt x="17443" y="13252"/>
                    </a:lnTo>
                    <a:lnTo>
                      <a:pt x="17443" y="11109"/>
                    </a:lnTo>
                    <a:lnTo>
                      <a:pt x="18241" y="11109"/>
                    </a:lnTo>
                    <a:cubicBezTo>
                      <a:pt x="19015" y="11109"/>
                      <a:pt x="19658" y="10466"/>
                      <a:pt x="19658" y="9692"/>
                    </a:cubicBezTo>
                    <a:lnTo>
                      <a:pt x="19658" y="6608"/>
                    </a:lnTo>
                    <a:cubicBezTo>
                      <a:pt x="19634" y="6453"/>
                      <a:pt x="19491" y="6310"/>
                      <a:pt x="19336" y="6310"/>
                    </a:cubicBezTo>
                    <a:cubicBezTo>
                      <a:pt x="19169" y="6310"/>
                      <a:pt x="19050" y="6453"/>
                      <a:pt x="19050" y="6596"/>
                    </a:cubicBezTo>
                    <a:lnTo>
                      <a:pt x="19050" y="9692"/>
                    </a:lnTo>
                    <a:cubicBezTo>
                      <a:pt x="19050" y="10156"/>
                      <a:pt x="18681" y="10525"/>
                      <a:pt x="18217" y="10525"/>
                    </a:cubicBezTo>
                    <a:lnTo>
                      <a:pt x="17407" y="10525"/>
                    </a:lnTo>
                    <a:lnTo>
                      <a:pt x="17407" y="6608"/>
                    </a:lnTo>
                    <a:cubicBezTo>
                      <a:pt x="17407" y="6453"/>
                      <a:pt x="17276" y="6334"/>
                      <a:pt x="17122" y="6334"/>
                    </a:cubicBezTo>
                    <a:cubicBezTo>
                      <a:pt x="16979" y="6334"/>
                      <a:pt x="16848" y="6465"/>
                      <a:pt x="16848" y="6608"/>
                    </a:cubicBezTo>
                    <a:lnTo>
                      <a:pt x="16848" y="10537"/>
                    </a:lnTo>
                    <a:lnTo>
                      <a:pt x="16038" y="10537"/>
                    </a:lnTo>
                    <a:cubicBezTo>
                      <a:pt x="15574" y="10537"/>
                      <a:pt x="15205" y="10168"/>
                      <a:pt x="15205" y="9704"/>
                    </a:cubicBezTo>
                    <a:lnTo>
                      <a:pt x="15205" y="6608"/>
                    </a:lnTo>
                    <a:cubicBezTo>
                      <a:pt x="15205" y="6453"/>
                      <a:pt x="15074" y="6334"/>
                      <a:pt x="14919" y="6334"/>
                    </a:cubicBezTo>
                    <a:cubicBezTo>
                      <a:pt x="14764" y="6334"/>
                      <a:pt x="14645" y="6465"/>
                      <a:pt x="14645" y="6608"/>
                    </a:cubicBezTo>
                    <a:lnTo>
                      <a:pt x="14645" y="9704"/>
                    </a:lnTo>
                    <a:cubicBezTo>
                      <a:pt x="14645" y="10478"/>
                      <a:pt x="15276" y="11121"/>
                      <a:pt x="16050" y="11121"/>
                    </a:cubicBezTo>
                    <a:lnTo>
                      <a:pt x="16860" y="11121"/>
                    </a:lnTo>
                    <a:lnTo>
                      <a:pt x="16860" y="13264"/>
                    </a:lnTo>
                    <a:lnTo>
                      <a:pt x="16229" y="13264"/>
                    </a:lnTo>
                    <a:cubicBezTo>
                      <a:pt x="15967" y="13264"/>
                      <a:pt x="15740" y="13490"/>
                      <a:pt x="15740" y="13752"/>
                    </a:cubicBezTo>
                    <a:lnTo>
                      <a:pt x="15740" y="14109"/>
                    </a:lnTo>
                    <a:cubicBezTo>
                      <a:pt x="15086" y="13490"/>
                      <a:pt x="14205" y="13037"/>
                      <a:pt x="13300" y="12716"/>
                    </a:cubicBezTo>
                    <a:cubicBezTo>
                      <a:pt x="13288" y="12704"/>
                      <a:pt x="13252" y="12704"/>
                      <a:pt x="13240" y="12680"/>
                    </a:cubicBezTo>
                    <a:cubicBezTo>
                      <a:pt x="12800" y="12525"/>
                      <a:pt x="12347" y="12383"/>
                      <a:pt x="11930" y="12264"/>
                    </a:cubicBezTo>
                    <a:lnTo>
                      <a:pt x="11919" y="12264"/>
                    </a:lnTo>
                    <a:cubicBezTo>
                      <a:pt x="11573" y="12180"/>
                      <a:pt x="11252" y="12085"/>
                      <a:pt x="10966" y="12014"/>
                    </a:cubicBezTo>
                    <a:lnTo>
                      <a:pt x="10859" y="11990"/>
                    </a:lnTo>
                    <a:cubicBezTo>
                      <a:pt x="10835" y="11990"/>
                      <a:pt x="10811" y="11966"/>
                      <a:pt x="10811" y="11966"/>
                    </a:cubicBezTo>
                    <a:lnTo>
                      <a:pt x="10811" y="11240"/>
                    </a:lnTo>
                    <a:cubicBezTo>
                      <a:pt x="11680" y="10537"/>
                      <a:pt x="12347" y="9561"/>
                      <a:pt x="12561" y="8608"/>
                    </a:cubicBezTo>
                    <a:cubicBezTo>
                      <a:pt x="13192" y="8394"/>
                      <a:pt x="13657" y="7953"/>
                      <a:pt x="13824" y="7370"/>
                    </a:cubicBezTo>
                    <a:cubicBezTo>
                      <a:pt x="13954" y="6930"/>
                      <a:pt x="13883" y="6453"/>
                      <a:pt x="13633" y="6037"/>
                    </a:cubicBezTo>
                    <a:cubicBezTo>
                      <a:pt x="14252" y="5775"/>
                      <a:pt x="14669" y="5465"/>
                      <a:pt x="14895" y="5060"/>
                    </a:cubicBezTo>
                    <a:cubicBezTo>
                      <a:pt x="15026" y="4810"/>
                      <a:pt x="15062" y="4608"/>
                      <a:pt x="14955" y="4441"/>
                    </a:cubicBezTo>
                    <a:cubicBezTo>
                      <a:pt x="14788" y="4155"/>
                      <a:pt x="14383" y="4155"/>
                      <a:pt x="14074" y="4155"/>
                    </a:cubicBezTo>
                    <a:lnTo>
                      <a:pt x="12942" y="4155"/>
                    </a:lnTo>
                    <a:lnTo>
                      <a:pt x="12180" y="1465"/>
                    </a:lnTo>
                    <a:cubicBezTo>
                      <a:pt x="11930" y="572"/>
                      <a:pt x="11287" y="0"/>
                      <a:pt x="10549" y="0"/>
                    </a:cubicBezTo>
                    <a:close/>
                  </a:path>
                </a:pathLst>
              </a:custGeom>
              <a:solidFill>
                <a:srgbClr val="29412C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300"/>
              </a:p>
            </p:txBody>
          </p:sp>
        </p:grpSp>
        <p:sp>
          <p:nvSpPr>
            <p:cNvPr id="410" name="Google Shape;410;p34"/>
            <p:cNvSpPr/>
            <p:nvPr/>
          </p:nvSpPr>
          <p:spPr>
            <a:xfrm>
              <a:off x="372275" y="3203350"/>
              <a:ext cx="1073700" cy="453300"/>
            </a:xfrm>
            <a:prstGeom prst="rect">
              <a:avLst/>
            </a:prstGeom>
            <a:solidFill>
              <a:srgbClr val="9DB3AD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Farmer 2</a:t>
              </a:r>
              <a:endParaRPr/>
            </a:p>
          </p:txBody>
        </p:sp>
        <p:cxnSp>
          <p:nvCxnSpPr>
            <p:cNvPr id="411" name="Google Shape;411;p34"/>
            <p:cNvCxnSpPr/>
            <p:nvPr/>
          </p:nvCxnSpPr>
          <p:spPr>
            <a:xfrm>
              <a:off x="1466515" y="2737650"/>
              <a:ext cx="664500" cy="597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12" name="Google Shape;412;p34"/>
            <p:cNvCxnSpPr/>
            <p:nvPr/>
          </p:nvCxnSpPr>
          <p:spPr>
            <a:xfrm>
              <a:off x="1445975" y="3430000"/>
              <a:ext cx="685200" cy="708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413" name="Google Shape;413;p34"/>
            <p:cNvCxnSpPr/>
            <p:nvPr/>
          </p:nvCxnSpPr>
          <p:spPr>
            <a:xfrm flipH="1" rot="10800000">
              <a:off x="1445975" y="3729725"/>
              <a:ext cx="684900" cy="4035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</p:grpSp>
      <p:pic>
        <p:nvPicPr>
          <p:cNvPr id="414" name="Google Shape;414;p34"/>
          <p:cNvPicPr preferRelativeResize="0"/>
          <p:nvPr/>
        </p:nvPicPr>
        <p:blipFill rotWithShape="1">
          <a:blip r:embed="rId4">
            <a:alphaModFix/>
          </a:blip>
          <a:srcRect b="17634" l="0" r="0" t="0"/>
          <a:stretch/>
        </p:blipFill>
        <p:spPr>
          <a:xfrm>
            <a:off x="4266007" y="2409924"/>
            <a:ext cx="2200118" cy="1163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5" name="Google Shape;415;p34"/>
          <p:cNvCxnSpPr/>
          <p:nvPr/>
        </p:nvCxnSpPr>
        <p:spPr>
          <a:xfrm rot="10800000">
            <a:off x="3720000" y="2991513"/>
            <a:ext cx="6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416" name="Google Shape;416;p34"/>
          <p:cNvCxnSpPr/>
          <p:nvPr/>
        </p:nvCxnSpPr>
        <p:spPr>
          <a:xfrm>
            <a:off x="3720000" y="2754925"/>
            <a:ext cx="6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id="417" name="Google Shape;417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54311" y="1967500"/>
            <a:ext cx="816589" cy="627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8" name="Google Shape;418;p34"/>
          <p:cNvCxnSpPr/>
          <p:nvPr/>
        </p:nvCxnSpPr>
        <p:spPr>
          <a:xfrm>
            <a:off x="6206650" y="2888275"/>
            <a:ext cx="685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grpSp>
        <p:nvGrpSpPr>
          <p:cNvPr id="419" name="Google Shape;419;p34"/>
          <p:cNvGrpSpPr/>
          <p:nvPr/>
        </p:nvGrpSpPr>
        <p:grpSpPr>
          <a:xfrm>
            <a:off x="6806250" y="1597225"/>
            <a:ext cx="2200110" cy="2582075"/>
            <a:chOff x="6825225" y="2074600"/>
            <a:chExt cx="2200110" cy="2582075"/>
          </a:xfrm>
        </p:grpSpPr>
        <p:pic>
          <p:nvPicPr>
            <p:cNvPr id="420" name="Google Shape;420;p3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825225" y="2074600"/>
              <a:ext cx="2200110" cy="5071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34"/>
            <p:cNvSpPr/>
            <p:nvPr/>
          </p:nvSpPr>
          <p:spPr>
            <a:xfrm>
              <a:off x="7432025" y="2796925"/>
              <a:ext cx="1208100" cy="453300"/>
            </a:xfrm>
            <a:prstGeom prst="rect">
              <a:avLst/>
            </a:prstGeom>
            <a:solidFill>
              <a:srgbClr val="9DB3A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Customer </a:t>
              </a:r>
              <a:r>
                <a:rPr lang="en"/>
                <a:t>1</a:t>
              </a:r>
              <a:endParaRPr/>
            </a:p>
          </p:txBody>
        </p:sp>
        <p:sp>
          <p:nvSpPr>
            <p:cNvPr id="422" name="Google Shape;422;p34"/>
            <p:cNvSpPr/>
            <p:nvPr/>
          </p:nvSpPr>
          <p:spPr>
            <a:xfrm>
              <a:off x="7432025" y="4203375"/>
              <a:ext cx="1208100" cy="453300"/>
            </a:xfrm>
            <a:prstGeom prst="rect">
              <a:avLst/>
            </a:prstGeom>
            <a:solidFill>
              <a:srgbClr val="9DB3A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Customer </a:t>
              </a:r>
              <a:r>
                <a:rPr lang="en"/>
                <a:t>3</a:t>
              </a:r>
              <a:endParaRPr/>
            </a:p>
          </p:txBody>
        </p:sp>
        <p:sp>
          <p:nvSpPr>
            <p:cNvPr id="423" name="Google Shape;423;p34"/>
            <p:cNvSpPr/>
            <p:nvPr/>
          </p:nvSpPr>
          <p:spPr>
            <a:xfrm>
              <a:off x="7432025" y="3500150"/>
              <a:ext cx="1208100" cy="453300"/>
            </a:xfrm>
            <a:prstGeom prst="rect">
              <a:avLst/>
            </a:prstGeom>
            <a:solidFill>
              <a:srgbClr val="9DB3AD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Customer</a:t>
              </a:r>
              <a:r>
                <a:rPr lang="en"/>
                <a:t> </a:t>
              </a:r>
              <a:r>
                <a:rPr lang="en"/>
                <a:t>2</a:t>
              </a:r>
              <a:endParaRPr/>
            </a:p>
          </p:txBody>
        </p:sp>
      </p:grpSp>
      <p:sp>
        <p:nvSpPr>
          <p:cNvPr id="424" name="Google Shape;424;p34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5" name="Google Shape;425;p34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4"/>
          <p:cNvSpPr/>
          <p:nvPr/>
        </p:nvSpPr>
        <p:spPr>
          <a:xfrm>
            <a:off x="1400175" y="1008349"/>
            <a:ext cx="5415482" cy="893671"/>
          </a:xfrm>
          <a:custGeom>
            <a:rect b="b" l="l" r="r" t="t"/>
            <a:pathLst>
              <a:path extrusionOk="0" h="12552" w="34902">
                <a:moveTo>
                  <a:pt x="34902" y="9613"/>
                </a:moveTo>
                <a:cubicBezTo>
                  <a:pt x="32269" y="8021"/>
                  <a:pt x="24921" y="-429"/>
                  <a:pt x="19104" y="61"/>
                </a:cubicBezTo>
                <a:cubicBezTo>
                  <a:pt x="13287" y="551"/>
                  <a:pt x="3184" y="10470"/>
                  <a:pt x="0" y="12552"/>
                </a:cubicBezTo>
              </a:path>
            </a:pathLst>
          </a:cu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27" name="Google Shape;427;p34"/>
          <p:cNvSpPr txBox="1"/>
          <p:nvPr/>
        </p:nvSpPr>
        <p:spPr>
          <a:xfrm>
            <a:off x="3752850" y="836075"/>
            <a:ext cx="1209600" cy="400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Email Alert</a:t>
            </a:r>
            <a:endParaRPr/>
          </a:p>
        </p:txBody>
      </p:sp>
      <p:pic>
        <p:nvPicPr>
          <p:cNvPr id="428" name="Google Shape;428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57550" y="381300"/>
            <a:ext cx="400200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5"/>
          <p:cNvSpPr/>
          <p:nvPr/>
        </p:nvSpPr>
        <p:spPr>
          <a:xfrm>
            <a:off x="895200" y="1188450"/>
            <a:ext cx="7545900" cy="2614200"/>
          </a:xfrm>
          <a:prstGeom prst="rightArrow">
            <a:avLst>
              <a:gd fmla="val 50000" name="adj1"/>
              <a:gd fmla="val 66151" name="adj2"/>
            </a:avLst>
          </a:prstGeom>
          <a:solidFill>
            <a:srgbClr val="AFD0C7">
              <a:alpha val="316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35"/>
          <p:cNvSpPr/>
          <p:nvPr/>
        </p:nvSpPr>
        <p:spPr>
          <a:xfrm>
            <a:off x="1062725" y="1996050"/>
            <a:ext cx="999000" cy="999000"/>
          </a:xfrm>
          <a:prstGeom prst="flowChartConnector">
            <a:avLst/>
          </a:prstGeom>
          <a:solidFill>
            <a:srgbClr val="305035"/>
          </a:solidFill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Today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5" name="Google Shape;435;p35"/>
          <p:cNvSpPr/>
          <p:nvPr/>
        </p:nvSpPr>
        <p:spPr>
          <a:xfrm>
            <a:off x="2358125" y="1996050"/>
            <a:ext cx="999000" cy="999000"/>
          </a:xfrm>
          <a:prstGeom prst="flowChartConnector">
            <a:avLst/>
          </a:prstGeom>
          <a:solidFill>
            <a:srgbClr val="55765A"/>
          </a:solidFill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Year 1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6" name="Google Shape;436;p35"/>
          <p:cNvSpPr/>
          <p:nvPr/>
        </p:nvSpPr>
        <p:spPr>
          <a:xfrm>
            <a:off x="3653525" y="1996050"/>
            <a:ext cx="999000" cy="999000"/>
          </a:xfrm>
          <a:prstGeom prst="flowChartConnector">
            <a:avLst/>
          </a:prstGeom>
          <a:solidFill>
            <a:srgbClr val="9DB3AD"/>
          </a:solidFill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Year 2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7" name="Google Shape;437;p35"/>
          <p:cNvSpPr/>
          <p:nvPr/>
        </p:nvSpPr>
        <p:spPr>
          <a:xfrm>
            <a:off x="4948925" y="1996050"/>
            <a:ext cx="999000" cy="999000"/>
          </a:xfrm>
          <a:prstGeom prst="flowChartConnector">
            <a:avLst/>
          </a:prstGeom>
          <a:solidFill>
            <a:srgbClr val="AFD0C7">
              <a:alpha val="61310"/>
            </a:srgbClr>
          </a:solidFill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lt1"/>
                </a:solidFill>
              </a:rPr>
              <a:t>Year 3</a:t>
            </a:r>
            <a:endParaRPr sz="1300">
              <a:solidFill>
                <a:schemeClr val="lt1"/>
              </a:solidFill>
            </a:endParaRPr>
          </a:p>
        </p:txBody>
      </p:sp>
      <p:sp>
        <p:nvSpPr>
          <p:cNvPr id="438" name="Google Shape;438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Timeline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439" name="Google Shape;439;p35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5"/>
          <p:cNvSpPr txBox="1"/>
          <p:nvPr/>
        </p:nvSpPr>
        <p:spPr>
          <a:xfrm>
            <a:off x="2160275" y="3187050"/>
            <a:ext cx="1350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Data Integrity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(3+months ~ continuous</a:t>
            </a:r>
            <a:endParaRPr sz="1200"/>
          </a:p>
        </p:txBody>
      </p:sp>
      <p:sp>
        <p:nvSpPr>
          <p:cNvPr id="441" name="Google Shape;441;p35"/>
          <p:cNvSpPr txBox="1"/>
          <p:nvPr/>
        </p:nvSpPr>
        <p:spPr>
          <a:xfrm>
            <a:off x="3623000" y="3279450"/>
            <a:ext cx="1051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FarmScore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/>
          </a:p>
        </p:txBody>
      </p:sp>
      <p:sp>
        <p:nvSpPr>
          <p:cNvPr id="442" name="Google Shape;442;p35"/>
          <p:cNvSpPr txBox="1"/>
          <p:nvPr/>
        </p:nvSpPr>
        <p:spPr>
          <a:xfrm>
            <a:off x="4962800" y="3279450"/>
            <a:ext cx="10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FarmAid</a:t>
            </a:r>
            <a:endParaRPr b="1" sz="1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/>
          <p:nvPr/>
        </p:nvSpPr>
        <p:spPr>
          <a:xfrm>
            <a:off x="2024775" y="2178250"/>
            <a:ext cx="5124300" cy="1429800"/>
          </a:xfrm>
          <a:prstGeom prst="roundRect">
            <a:avLst>
              <a:gd fmla="val 16667" name="adj"/>
            </a:avLst>
          </a:prstGeom>
          <a:solidFill>
            <a:srgbClr val="0140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36"/>
          <p:cNvSpPr txBox="1"/>
          <p:nvPr>
            <p:ph idx="1" type="body"/>
          </p:nvPr>
        </p:nvSpPr>
        <p:spPr>
          <a:xfrm>
            <a:off x="2122500" y="2217175"/>
            <a:ext cx="4899000" cy="1323300"/>
          </a:xfrm>
          <a:prstGeom prst="rect">
            <a:avLst/>
          </a:prstGeom>
          <a:solidFill>
            <a:srgbClr val="01402E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" sz="7200">
                <a:solidFill>
                  <a:schemeClr val="lt1"/>
                </a:solidFill>
              </a:rPr>
              <a:t>Thank You</a:t>
            </a:r>
            <a:endParaRPr b="1" sz="7200">
              <a:solidFill>
                <a:schemeClr val="lt1"/>
              </a:solidFill>
            </a:endParaRPr>
          </a:p>
        </p:txBody>
      </p:sp>
      <p:pic>
        <p:nvPicPr>
          <p:cNvPr id="449" name="Google Shape;449;p36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3357955" y="502975"/>
            <a:ext cx="2428073" cy="132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1402E"/>
        </a:solidFill>
      </p:bgPr>
    </p:bg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"/>
          <p:cNvSpPr txBox="1"/>
          <p:nvPr>
            <p:ph type="title"/>
          </p:nvPr>
        </p:nvSpPr>
        <p:spPr>
          <a:xfrm>
            <a:off x="311700" y="19803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520">
                <a:solidFill>
                  <a:schemeClr val="lt1"/>
                </a:solidFill>
              </a:rPr>
              <a:t>Appendix</a:t>
            </a:r>
            <a:endParaRPr b="1" sz="352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01402E"/>
                </a:solidFill>
              </a:rPr>
              <a:t>Appendix a. Email Alerts</a:t>
            </a:r>
            <a:endParaRPr b="1" sz="2220">
              <a:solidFill>
                <a:srgbClr val="01402E"/>
              </a:solidFill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 rotWithShape="1">
          <a:blip r:embed="rId3">
            <a:alphaModFix/>
          </a:blip>
          <a:srcRect b="0" l="0" r="0" t="635"/>
          <a:stretch/>
        </p:blipFill>
        <p:spPr>
          <a:xfrm>
            <a:off x="311700" y="1017725"/>
            <a:ext cx="6739426" cy="396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38"/>
          <p:cNvSpPr txBox="1"/>
          <p:nvPr/>
        </p:nvSpPr>
        <p:spPr>
          <a:xfrm>
            <a:off x="7219800" y="1017725"/>
            <a:ext cx="1612500" cy="939000"/>
          </a:xfrm>
          <a:prstGeom prst="rect">
            <a:avLst/>
          </a:prstGeom>
          <a:noFill/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Insert the customer’s email address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We recommend using a reference to a customer information database to dynamically change the email address. Using the customer_ID to get the email address.</a:t>
            </a:r>
            <a:endParaRPr sz="700"/>
          </a:p>
        </p:txBody>
      </p:sp>
      <p:cxnSp>
        <p:nvCxnSpPr>
          <p:cNvPr id="462" name="Google Shape;462;p38"/>
          <p:cNvCxnSpPr>
            <a:endCxn id="463" idx="1"/>
          </p:cNvCxnSpPr>
          <p:nvPr/>
        </p:nvCxnSpPr>
        <p:spPr>
          <a:xfrm flipH="1" rot="10800000">
            <a:off x="5381700" y="2585900"/>
            <a:ext cx="1838100" cy="900600"/>
          </a:xfrm>
          <a:prstGeom prst="bentConnector3">
            <a:avLst>
              <a:gd fmla="val 91977" name="adj1"/>
            </a:avLst>
          </a:prstGeom>
          <a:noFill/>
          <a:ln cap="flat" cmpd="sng" w="9525">
            <a:solidFill>
              <a:srgbClr val="01402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3" name="Google Shape;463;p38"/>
          <p:cNvSpPr txBox="1"/>
          <p:nvPr/>
        </p:nvSpPr>
        <p:spPr>
          <a:xfrm>
            <a:off x="7219800" y="2170250"/>
            <a:ext cx="1612500" cy="831300"/>
          </a:xfrm>
          <a:prstGeom prst="rect">
            <a:avLst/>
          </a:prstGeom>
          <a:noFill/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Here put in the subject of the email.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We recommend keeping this generic so the potential for errors is minimal. You might also want to put in any brand flair.</a:t>
            </a:r>
            <a:endParaRPr sz="700"/>
          </a:p>
        </p:txBody>
      </p:sp>
      <p:cxnSp>
        <p:nvCxnSpPr>
          <p:cNvPr id="464" name="Google Shape;464;p38"/>
          <p:cNvCxnSpPr>
            <a:endCxn id="465" idx="1"/>
          </p:cNvCxnSpPr>
          <p:nvPr/>
        </p:nvCxnSpPr>
        <p:spPr>
          <a:xfrm>
            <a:off x="4918800" y="3751075"/>
            <a:ext cx="2301000" cy="655200"/>
          </a:xfrm>
          <a:prstGeom prst="bentConnector3">
            <a:avLst>
              <a:gd fmla="val 89327" name="adj1"/>
            </a:avLst>
          </a:prstGeom>
          <a:noFill/>
          <a:ln cap="flat" cmpd="sng" w="9525">
            <a:solidFill>
              <a:srgbClr val="01402E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65" name="Google Shape;465;p38"/>
          <p:cNvSpPr txBox="1"/>
          <p:nvPr/>
        </p:nvSpPr>
        <p:spPr>
          <a:xfrm>
            <a:off x="7219800" y="3829075"/>
            <a:ext cx="1612500" cy="1154400"/>
          </a:xfrm>
          <a:prstGeom prst="rect">
            <a:avLst/>
          </a:prstGeom>
          <a:noFill/>
          <a:ln cap="flat" cmpd="sng" w="9525">
            <a:solidFill>
              <a:srgbClr val="01402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Put the body of the email message in the quotes. Ideally, you should include the current estimated delivery window, calculated from the excel spreadsheet we have created.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A similar excel spreadsheet should be used going forward to manage this process.</a:t>
            </a:r>
            <a:endParaRPr sz="700"/>
          </a:p>
        </p:txBody>
      </p:sp>
      <p:cxnSp>
        <p:nvCxnSpPr>
          <p:cNvPr id="466" name="Google Shape;466;p38"/>
          <p:cNvCxnSpPr>
            <a:endCxn id="461" idx="1"/>
          </p:cNvCxnSpPr>
          <p:nvPr/>
        </p:nvCxnSpPr>
        <p:spPr>
          <a:xfrm flipH="1" rot="10800000">
            <a:off x="3138300" y="1487225"/>
            <a:ext cx="4081500" cy="1890900"/>
          </a:xfrm>
          <a:prstGeom prst="bentConnector3">
            <a:avLst>
              <a:gd fmla="val 93983" name="adj1"/>
            </a:avLst>
          </a:prstGeom>
          <a:noFill/>
          <a:ln cap="flat" cmpd="sng" w="9525">
            <a:solidFill>
              <a:srgbClr val="01402E"/>
            </a:solidFill>
            <a:prstDash val="solid"/>
            <a:round/>
            <a:headEnd len="med" w="med" type="none"/>
            <a:tailEnd len="med" w="med" type="oval"/>
          </a:ln>
        </p:spPr>
      </p:cxnSp>
      <p:pic>
        <p:nvPicPr>
          <p:cNvPr id="467" name="Google Shape;467;p38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3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01402E"/>
                </a:solidFill>
              </a:rPr>
              <a:t>Appendix b. FarmAid Dashboard</a:t>
            </a:r>
            <a:endParaRPr b="1" sz="2220">
              <a:solidFill>
                <a:srgbClr val="01402E"/>
              </a:solidFill>
            </a:endParaRPr>
          </a:p>
        </p:txBody>
      </p:sp>
      <p:pic>
        <p:nvPicPr>
          <p:cNvPr id="473" name="Google Shape;47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525" y="1266100"/>
            <a:ext cx="4734149" cy="32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9"/>
          <p:cNvPicPr preferRelativeResize="0"/>
          <p:nvPr/>
        </p:nvPicPr>
        <p:blipFill rotWithShape="1">
          <a:blip r:embed="rId4">
            <a:alphaModFix/>
          </a:blip>
          <a:srcRect b="18155" l="14599" r="30617" t="21669"/>
          <a:stretch/>
        </p:blipFill>
        <p:spPr>
          <a:xfrm>
            <a:off x="4949125" y="1915950"/>
            <a:ext cx="3969101" cy="245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p39"/>
          <p:cNvPicPr preferRelativeResize="0"/>
          <p:nvPr/>
        </p:nvPicPr>
        <p:blipFill rotWithShape="1">
          <a:blip r:embed="rId5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01402E"/>
                </a:solidFill>
              </a:rPr>
              <a:t>Appendix c. FarmAid Dashboard: Future Prediction</a:t>
            </a:r>
            <a:endParaRPr b="1" sz="2220">
              <a:solidFill>
                <a:srgbClr val="01402E"/>
              </a:solidFill>
            </a:endParaRPr>
          </a:p>
        </p:txBody>
      </p:sp>
      <p:pic>
        <p:nvPicPr>
          <p:cNvPr id="481" name="Google Shape;481;p40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0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0"/>
          <p:cNvPicPr preferRelativeResize="0"/>
          <p:nvPr/>
        </p:nvPicPr>
        <p:blipFill rotWithShape="1">
          <a:blip r:embed="rId4">
            <a:alphaModFix/>
          </a:blip>
          <a:srcRect b="15602" l="8110" r="8452" t="17260"/>
          <a:stretch/>
        </p:blipFill>
        <p:spPr>
          <a:xfrm>
            <a:off x="1568576" y="1389336"/>
            <a:ext cx="6378950" cy="288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</a:t>
            </a:r>
            <a:endParaRPr/>
          </a:p>
        </p:txBody>
      </p:sp>
      <p:sp>
        <p:nvSpPr>
          <p:cNvPr id="489" name="Google Shape;489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42"/>
          <p:cNvSpPr/>
          <p:nvPr/>
        </p:nvSpPr>
        <p:spPr>
          <a:xfrm>
            <a:off x="1063825" y="949200"/>
            <a:ext cx="1342200" cy="9528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95" name="Google Shape;49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887" y="2698900"/>
            <a:ext cx="194712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2"/>
          <p:cNvSpPr txBox="1"/>
          <p:nvPr/>
        </p:nvSpPr>
        <p:spPr>
          <a:xfrm>
            <a:off x="975400" y="2171550"/>
            <a:ext cx="1533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#01402E</a:t>
            </a:r>
            <a:endParaRPr/>
          </a:p>
        </p:txBody>
      </p:sp>
      <p:sp>
        <p:nvSpPr>
          <p:cNvPr id="497" name="Google Shape;497;p42"/>
          <p:cNvSpPr txBox="1"/>
          <p:nvPr/>
        </p:nvSpPr>
        <p:spPr>
          <a:xfrm>
            <a:off x="3451500" y="2171550"/>
            <a:ext cx="112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#56736B</a:t>
            </a:r>
            <a:endParaRPr/>
          </a:p>
        </p:txBody>
      </p:sp>
      <p:pic>
        <p:nvPicPr>
          <p:cNvPr id="498" name="Google Shape;498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800" y="921609"/>
            <a:ext cx="1533900" cy="10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42"/>
          <p:cNvSpPr txBox="1"/>
          <p:nvPr/>
        </p:nvSpPr>
        <p:spPr>
          <a:xfrm>
            <a:off x="5514200" y="2108825"/>
            <a:ext cx="10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#01401C</a:t>
            </a:r>
            <a:endParaRPr/>
          </a:p>
        </p:txBody>
      </p:sp>
      <p:pic>
        <p:nvPicPr>
          <p:cNvPr id="500" name="Google Shape;500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7121" y="944800"/>
            <a:ext cx="1533900" cy="98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Farm management plan infographics</a:t>
            </a:r>
            <a:endParaRPr/>
          </a:p>
        </p:txBody>
      </p:sp>
      <p:grpSp>
        <p:nvGrpSpPr>
          <p:cNvPr id="506" name="Google Shape;506;p43"/>
          <p:cNvGrpSpPr/>
          <p:nvPr/>
        </p:nvGrpSpPr>
        <p:grpSpPr>
          <a:xfrm>
            <a:off x="1023346" y="1261015"/>
            <a:ext cx="1462308" cy="1462308"/>
            <a:chOff x="1483894" y="1604900"/>
            <a:chExt cx="1118400" cy="1118400"/>
          </a:xfrm>
        </p:grpSpPr>
        <p:sp>
          <p:nvSpPr>
            <p:cNvPr id="507" name="Google Shape;507;p43"/>
            <p:cNvSpPr/>
            <p:nvPr/>
          </p:nvSpPr>
          <p:spPr>
            <a:xfrm>
              <a:off x="1483894" y="1604900"/>
              <a:ext cx="1118400" cy="1118400"/>
            </a:xfrm>
            <a:prstGeom prst="donut">
              <a:avLst>
                <a:gd fmla="val 17621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3"/>
            <p:cNvSpPr/>
            <p:nvPr/>
          </p:nvSpPr>
          <p:spPr>
            <a:xfrm>
              <a:off x="1483894" y="1604900"/>
              <a:ext cx="1118400" cy="1118400"/>
            </a:xfrm>
            <a:prstGeom prst="blockArc">
              <a:avLst>
                <a:gd fmla="val 16187866" name="adj1"/>
                <a:gd fmla="val 10799050" name="adj2"/>
                <a:gd fmla="val 17498" name="adj3"/>
              </a:avLst>
            </a:prstGeom>
            <a:solidFill>
              <a:schemeClr val="accen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09" name="Google Shape;509;p43"/>
          <p:cNvGrpSpPr/>
          <p:nvPr/>
        </p:nvGrpSpPr>
        <p:grpSpPr>
          <a:xfrm>
            <a:off x="3782468" y="1261024"/>
            <a:ext cx="1462308" cy="1462308"/>
            <a:chOff x="4012744" y="1604900"/>
            <a:chExt cx="1118400" cy="1118400"/>
          </a:xfrm>
        </p:grpSpPr>
        <p:sp>
          <p:nvSpPr>
            <p:cNvPr id="510" name="Google Shape;510;p43"/>
            <p:cNvSpPr/>
            <p:nvPr/>
          </p:nvSpPr>
          <p:spPr>
            <a:xfrm>
              <a:off x="4012744" y="1604900"/>
              <a:ext cx="1118400" cy="1118400"/>
            </a:xfrm>
            <a:prstGeom prst="donut">
              <a:avLst>
                <a:gd fmla="val 17621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3"/>
            <p:cNvSpPr/>
            <p:nvPr/>
          </p:nvSpPr>
          <p:spPr>
            <a:xfrm>
              <a:off x="4012744" y="1604900"/>
              <a:ext cx="1118400" cy="1118400"/>
            </a:xfrm>
            <a:prstGeom prst="blockArc">
              <a:avLst>
                <a:gd fmla="val 16187866" name="adj1"/>
                <a:gd fmla="val 5440864" name="adj2"/>
                <a:gd fmla="val 17521" name="adj3"/>
              </a:avLst>
            </a:prstGeom>
            <a:solidFill>
              <a:schemeClr val="accen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2" name="Google Shape;512;p43"/>
          <p:cNvGrpSpPr/>
          <p:nvPr/>
        </p:nvGrpSpPr>
        <p:grpSpPr>
          <a:xfrm>
            <a:off x="6619246" y="1261024"/>
            <a:ext cx="1462308" cy="1462308"/>
            <a:chOff x="6541594" y="1604913"/>
            <a:chExt cx="1118400" cy="1118400"/>
          </a:xfrm>
        </p:grpSpPr>
        <p:sp>
          <p:nvSpPr>
            <p:cNvPr id="513" name="Google Shape;513;p43"/>
            <p:cNvSpPr/>
            <p:nvPr/>
          </p:nvSpPr>
          <p:spPr>
            <a:xfrm>
              <a:off x="6541594" y="1604913"/>
              <a:ext cx="1118400" cy="1118400"/>
            </a:xfrm>
            <a:prstGeom prst="donut">
              <a:avLst>
                <a:gd fmla="val 17621" name="adj"/>
              </a:avLst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6541594" y="1604913"/>
              <a:ext cx="1118400" cy="1118400"/>
            </a:xfrm>
            <a:prstGeom prst="blockArc">
              <a:avLst>
                <a:gd fmla="val 16187866" name="adj1"/>
                <a:gd fmla="val 27140" name="adj2"/>
                <a:gd fmla="val 17545" name="adj3"/>
              </a:avLst>
            </a:prstGeom>
            <a:solidFill>
              <a:schemeClr val="accent1"/>
            </a:solidFill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43"/>
          <p:cNvGrpSpPr/>
          <p:nvPr/>
        </p:nvGrpSpPr>
        <p:grpSpPr>
          <a:xfrm>
            <a:off x="809506" y="2887438"/>
            <a:ext cx="1890000" cy="1469487"/>
            <a:chOff x="809506" y="2887438"/>
            <a:chExt cx="1890000" cy="1469487"/>
          </a:xfrm>
        </p:grpSpPr>
        <p:sp>
          <p:nvSpPr>
            <p:cNvPr id="516" name="Google Shape;516;p43"/>
            <p:cNvSpPr txBox="1"/>
            <p:nvPr/>
          </p:nvSpPr>
          <p:spPr>
            <a:xfrm>
              <a:off x="809506" y="3650725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Venus is the second planet from the Sun and is terribly hot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17" name="Google Shape;517;p43"/>
            <p:cNvSpPr txBox="1"/>
            <p:nvPr/>
          </p:nvSpPr>
          <p:spPr>
            <a:xfrm>
              <a:off x="809506" y="3310475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Venus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18" name="Google Shape;518;p43"/>
            <p:cNvSpPr txBox="1"/>
            <p:nvPr/>
          </p:nvSpPr>
          <p:spPr>
            <a:xfrm>
              <a:off x="1195300" y="2887438"/>
              <a:ext cx="11184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75%</a:t>
              </a:r>
              <a:endParaRPr b="1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519" name="Google Shape;519;p43"/>
          <p:cNvGrpSpPr/>
          <p:nvPr/>
        </p:nvGrpSpPr>
        <p:grpSpPr>
          <a:xfrm>
            <a:off x="3626955" y="2887475"/>
            <a:ext cx="1890001" cy="1469500"/>
            <a:chOff x="3626955" y="2887475"/>
            <a:chExt cx="1890001" cy="1469500"/>
          </a:xfrm>
        </p:grpSpPr>
        <p:sp>
          <p:nvSpPr>
            <p:cNvPr id="520" name="Google Shape;520;p43"/>
            <p:cNvSpPr txBox="1"/>
            <p:nvPr/>
          </p:nvSpPr>
          <p:spPr>
            <a:xfrm>
              <a:off x="3626956" y="3650775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It’s the closest planet to the Sun and the smallest of them all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21" name="Google Shape;521;p43"/>
            <p:cNvSpPr txBox="1"/>
            <p:nvPr/>
          </p:nvSpPr>
          <p:spPr>
            <a:xfrm>
              <a:off x="3626955" y="3310525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Mercury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22" name="Google Shape;522;p43"/>
            <p:cNvSpPr txBox="1"/>
            <p:nvPr/>
          </p:nvSpPr>
          <p:spPr>
            <a:xfrm>
              <a:off x="3993250" y="2887475"/>
              <a:ext cx="11184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50%</a:t>
              </a:r>
              <a:endParaRPr b="1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523" name="Google Shape;523;p43"/>
          <p:cNvGrpSpPr/>
          <p:nvPr/>
        </p:nvGrpSpPr>
        <p:grpSpPr>
          <a:xfrm>
            <a:off x="6405406" y="2887463"/>
            <a:ext cx="1890000" cy="1469512"/>
            <a:chOff x="6405406" y="2887463"/>
            <a:chExt cx="1890000" cy="1469512"/>
          </a:xfrm>
        </p:grpSpPr>
        <p:sp>
          <p:nvSpPr>
            <p:cNvPr id="524" name="Google Shape;524;p43"/>
            <p:cNvSpPr txBox="1"/>
            <p:nvPr/>
          </p:nvSpPr>
          <p:spPr>
            <a:xfrm>
              <a:off x="6405406" y="3650775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Despite being red, Mars is actually a very cold place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25" name="Google Shape;525;p43"/>
            <p:cNvSpPr txBox="1"/>
            <p:nvPr/>
          </p:nvSpPr>
          <p:spPr>
            <a:xfrm>
              <a:off x="6405406" y="3310525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Mars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  <p:sp>
          <p:nvSpPr>
            <p:cNvPr id="526" name="Google Shape;526;p43"/>
            <p:cNvSpPr txBox="1"/>
            <p:nvPr/>
          </p:nvSpPr>
          <p:spPr>
            <a:xfrm>
              <a:off x="6791200" y="2887463"/>
              <a:ext cx="11184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15</a:t>
              </a:r>
              <a:r>
                <a:rPr b="1" lang="en" sz="2000">
                  <a:solidFill>
                    <a:schemeClr val="accen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%</a:t>
              </a:r>
              <a:endParaRPr b="1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527" name="Google Shape;527;p43"/>
          <p:cNvGrpSpPr/>
          <p:nvPr/>
        </p:nvGrpSpPr>
        <p:grpSpPr>
          <a:xfrm>
            <a:off x="7126794" y="1770893"/>
            <a:ext cx="447207" cy="442560"/>
            <a:chOff x="6404050" y="3206900"/>
            <a:chExt cx="500400" cy="495200"/>
          </a:xfrm>
        </p:grpSpPr>
        <p:sp>
          <p:nvSpPr>
            <p:cNvPr id="528" name="Google Shape;528;p43"/>
            <p:cNvSpPr/>
            <p:nvPr/>
          </p:nvSpPr>
          <p:spPr>
            <a:xfrm>
              <a:off x="6748450" y="3507700"/>
              <a:ext cx="82475" cy="158675"/>
            </a:xfrm>
            <a:custGeom>
              <a:rect b="b" l="l" r="r" t="t"/>
              <a:pathLst>
                <a:path extrusionOk="0" h="6347" w="3299">
                  <a:moveTo>
                    <a:pt x="2715" y="1084"/>
                  </a:moveTo>
                  <a:lnTo>
                    <a:pt x="2715" y="1703"/>
                  </a:lnTo>
                  <a:lnTo>
                    <a:pt x="560" y="1703"/>
                  </a:lnTo>
                  <a:lnTo>
                    <a:pt x="560" y="1084"/>
                  </a:lnTo>
                  <a:close/>
                  <a:moveTo>
                    <a:pt x="2596" y="2263"/>
                  </a:moveTo>
                  <a:cubicBezTo>
                    <a:pt x="2417" y="2632"/>
                    <a:pt x="2048" y="2870"/>
                    <a:pt x="1632" y="2870"/>
                  </a:cubicBezTo>
                  <a:cubicBezTo>
                    <a:pt x="1203" y="2870"/>
                    <a:pt x="846" y="2620"/>
                    <a:pt x="667" y="2263"/>
                  </a:cubicBezTo>
                  <a:close/>
                  <a:moveTo>
                    <a:pt x="1660" y="3465"/>
                  </a:moveTo>
                  <a:cubicBezTo>
                    <a:pt x="2065" y="3465"/>
                    <a:pt x="2422" y="3712"/>
                    <a:pt x="2596" y="4061"/>
                  </a:cubicBezTo>
                  <a:lnTo>
                    <a:pt x="667" y="4061"/>
                  </a:lnTo>
                  <a:cubicBezTo>
                    <a:pt x="846" y="3703"/>
                    <a:pt x="1215" y="3465"/>
                    <a:pt x="1632" y="3465"/>
                  </a:cubicBezTo>
                  <a:cubicBezTo>
                    <a:pt x="1641" y="3465"/>
                    <a:pt x="1651" y="3465"/>
                    <a:pt x="1660" y="3465"/>
                  </a:cubicBezTo>
                  <a:close/>
                  <a:moveTo>
                    <a:pt x="2715" y="4632"/>
                  </a:moveTo>
                  <a:lnTo>
                    <a:pt x="2715" y="5239"/>
                  </a:lnTo>
                  <a:lnTo>
                    <a:pt x="560" y="5239"/>
                  </a:lnTo>
                  <a:lnTo>
                    <a:pt x="560" y="4632"/>
                  </a:lnTo>
                  <a:close/>
                  <a:moveTo>
                    <a:pt x="286" y="1"/>
                  </a:moveTo>
                  <a:cubicBezTo>
                    <a:pt x="143" y="1"/>
                    <a:pt x="1" y="132"/>
                    <a:pt x="1" y="286"/>
                  </a:cubicBezTo>
                  <a:lnTo>
                    <a:pt x="1" y="1798"/>
                  </a:lnTo>
                  <a:cubicBezTo>
                    <a:pt x="1" y="2370"/>
                    <a:pt x="286" y="2870"/>
                    <a:pt x="739" y="3168"/>
                  </a:cubicBezTo>
                  <a:cubicBezTo>
                    <a:pt x="298" y="3465"/>
                    <a:pt x="1" y="3977"/>
                    <a:pt x="1" y="4537"/>
                  </a:cubicBezTo>
                  <a:lnTo>
                    <a:pt x="1" y="6061"/>
                  </a:lnTo>
                  <a:cubicBezTo>
                    <a:pt x="1" y="6228"/>
                    <a:pt x="143" y="6347"/>
                    <a:pt x="286" y="6347"/>
                  </a:cubicBezTo>
                  <a:cubicBezTo>
                    <a:pt x="441" y="6347"/>
                    <a:pt x="572" y="6204"/>
                    <a:pt x="572" y="6061"/>
                  </a:cubicBezTo>
                  <a:lnTo>
                    <a:pt x="572" y="5823"/>
                  </a:lnTo>
                  <a:lnTo>
                    <a:pt x="2727" y="5823"/>
                  </a:lnTo>
                  <a:lnTo>
                    <a:pt x="2727" y="6061"/>
                  </a:lnTo>
                  <a:cubicBezTo>
                    <a:pt x="2727" y="6228"/>
                    <a:pt x="2870" y="6347"/>
                    <a:pt x="3013" y="6347"/>
                  </a:cubicBezTo>
                  <a:cubicBezTo>
                    <a:pt x="3168" y="6347"/>
                    <a:pt x="3299" y="6204"/>
                    <a:pt x="3299" y="6061"/>
                  </a:cubicBezTo>
                  <a:lnTo>
                    <a:pt x="3299" y="4537"/>
                  </a:lnTo>
                  <a:cubicBezTo>
                    <a:pt x="3299" y="4465"/>
                    <a:pt x="3299" y="4394"/>
                    <a:pt x="3287" y="4323"/>
                  </a:cubicBezTo>
                  <a:cubicBezTo>
                    <a:pt x="3227" y="3846"/>
                    <a:pt x="2953" y="3430"/>
                    <a:pt x="2572" y="3168"/>
                  </a:cubicBezTo>
                  <a:cubicBezTo>
                    <a:pt x="3001" y="2870"/>
                    <a:pt x="3299" y="2370"/>
                    <a:pt x="3299" y="1798"/>
                  </a:cubicBezTo>
                  <a:lnTo>
                    <a:pt x="3299" y="286"/>
                  </a:lnTo>
                  <a:cubicBezTo>
                    <a:pt x="3299" y="120"/>
                    <a:pt x="3168" y="1"/>
                    <a:pt x="3013" y="1"/>
                  </a:cubicBezTo>
                  <a:cubicBezTo>
                    <a:pt x="2846" y="1"/>
                    <a:pt x="2727" y="132"/>
                    <a:pt x="2727" y="286"/>
                  </a:cubicBezTo>
                  <a:lnTo>
                    <a:pt x="2727" y="525"/>
                  </a:lnTo>
                  <a:lnTo>
                    <a:pt x="572" y="525"/>
                  </a:lnTo>
                  <a:lnTo>
                    <a:pt x="572" y="286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6404050" y="3206900"/>
              <a:ext cx="500400" cy="495200"/>
            </a:xfrm>
            <a:custGeom>
              <a:rect b="b" l="l" r="r" t="t"/>
              <a:pathLst>
                <a:path extrusionOk="0" h="19808" w="20016">
                  <a:moveTo>
                    <a:pt x="15967" y="591"/>
                  </a:moveTo>
                  <a:cubicBezTo>
                    <a:pt x="16003" y="591"/>
                    <a:pt x="16015" y="591"/>
                    <a:pt x="16015" y="603"/>
                  </a:cubicBezTo>
                  <a:lnTo>
                    <a:pt x="18325" y="2734"/>
                  </a:lnTo>
                  <a:cubicBezTo>
                    <a:pt x="18349" y="2758"/>
                    <a:pt x="18349" y="2924"/>
                    <a:pt x="18206" y="3079"/>
                  </a:cubicBezTo>
                  <a:cubicBezTo>
                    <a:pt x="18134" y="3151"/>
                    <a:pt x="18039" y="3210"/>
                    <a:pt x="17968" y="3222"/>
                  </a:cubicBezTo>
                  <a:cubicBezTo>
                    <a:pt x="17952" y="3226"/>
                    <a:pt x="17936" y="3227"/>
                    <a:pt x="17922" y="3227"/>
                  </a:cubicBezTo>
                  <a:cubicBezTo>
                    <a:pt x="17893" y="3227"/>
                    <a:pt x="17872" y="3222"/>
                    <a:pt x="17872" y="3222"/>
                  </a:cubicBezTo>
                  <a:lnTo>
                    <a:pt x="17206" y="2615"/>
                  </a:lnTo>
                  <a:lnTo>
                    <a:pt x="16265" y="1746"/>
                  </a:lnTo>
                  <a:lnTo>
                    <a:pt x="15574" y="1079"/>
                  </a:lnTo>
                  <a:cubicBezTo>
                    <a:pt x="15539" y="1055"/>
                    <a:pt x="15539" y="888"/>
                    <a:pt x="15693" y="734"/>
                  </a:cubicBezTo>
                  <a:cubicBezTo>
                    <a:pt x="15789" y="615"/>
                    <a:pt x="15908" y="591"/>
                    <a:pt x="15967" y="591"/>
                  </a:cubicBezTo>
                  <a:close/>
                  <a:moveTo>
                    <a:pt x="16074" y="2341"/>
                  </a:moveTo>
                  <a:lnTo>
                    <a:pt x="16598" y="2817"/>
                  </a:lnTo>
                  <a:lnTo>
                    <a:pt x="15515" y="3996"/>
                  </a:lnTo>
                  <a:lnTo>
                    <a:pt x="14991" y="3520"/>
                  </a:lnTo>
                  <a:lnTo>
                    <a:pt x="16074" y="2341"/>
                  </a:lnTo>
                  <a:close/>
                  <a:moveTo>
                    <a:pt x="9990" y="2508"/>
                  </a:moveTo>
                  <a:lnTo>
                    <a:pt x="9693" y="3460"/>
                  </a:lnTo>
                  <a:cubicBezTo>
                    <a:pt x="9502" y="4091"/>
                    <a:pt x="8788" y="4651"/>
                    <a:pt x="8133" y="4687"/>
                  </a:cubicBezTo>
                  <a:lnTo>
                    <a:pt x="7121" y="4746"/>
                  </a:lnTo>
                  <a:lnTo>
                    <a:pt x="7419" y="3794"/>
                  </a:lnTo>
                  <a:cubicBezTo>
                    <a:pt x="7609" y="3163"/>
                    <a:pt x="8335" y="2603"/>
                    <a:pt x="8990" y="2567"/>
                  </a:cubicBezTo>
                  <a:lnTo>
                    <a:pt x="9990" y="2508"/>
                  </a:lnTo>
                  <a:close/>
                  <a:moveTo>
                    <a:pt x="12955" y="4127"/>
                  </a:moveTo>
                  <a:lnTo>
                    <a:pt x="13407" y="4544"/>
                  </a:lnTo>
                  <a:lnTo>
                    <a:pt x="12598" y="5425"/>
                  </a:lnTo>
                  <a:lnTo>
                    <a:pt x="12133" y="5008"/>
                  </a:lnTo>
                  <a:lnTo>
                    <a:pt x="12955" y="4127"/>
                  </a:lnTo>
                  <a:close/>
                  <a:moveTo>
                    <a:pt x="13384" y="2817"/>
                  </a:moveTo>
                  <a:lnTo>
                    <a:pt x="16408" y="5603"/>
                  </a:lnTo>
                  <a:lnTo>
                    <a:pt x="15955" y="6080"/>
                  </a:lnTo>
                  <a:lnTo>
                    <a:pt x="12931" y="3293"/>
                  </a:lnTo>
                  <a:lnTo>
                    <a:pt x="13384" y="2817"/>
                  </a:lnTo>
                  <a:close/>
                  <a:moveTo>
                    <a:pt x="13824" y="4948"/>
                  </a:moveTo>
                  <a:lnTo>
                    <a:pt x="14348" y="5425"/>
                  </a:lnTo>
                  <a:lnTo>
                    <a:pt x="13526" y="6306"/>
                  </a:lnTo>
                  <a:lnTo>
                    <a:pt x="13015" y="5830"/>
                  </a:lnTo>
                  <a:lnTo>
                    <a:pt x="13824" y="4948"/>
                  </a:lnTo>
                  <a:close/>
                  <a:moveTo>
                    <a:pt x="14765" y="5818"/>
                  </a:moveTo>
                  <a:lnTo>
                    <a:pt x="15122" y="6139"/>
                  </a:lnTo>
                  <a:lnTo>
                    <a:pt x="14300" y="7020"/>
                  </a:lnTo>
                  <a:lnTo>
                    <a:pt x="13943" y="6687"/>
                  </a:lnTo>
                  <a:lnTo>
                    <a:pt x="14765" y="5818"/>
                  </a:lnTo>
                  <a:close/>
                  <a:moveTo>
                    <a:pt x="11729" y="5437"/>
                  </a:moveTo>
                  <a:lnTo>
                    <a:pt x="13336" y="6913"/>
                  </a:lnTo>
                  <a:lnTo>
                    <a:pt x="13896" y="7437"/>
                  </a:lnTo>
                  <a:lnTo>
                    <a:pt x="13419" y="7961"/>
                  </a:lnTo>
                  <a:lnTo>
                    <a:pt x="12872" y="7449"/>
                  </a:lnTo>
                  <a:cubicBezTo>
                    <a:pt x="12814" y="7397"/>
                    <a:pt x="12742" y="7370"/>
                    <a:pt x="12672" y="7370"/>
                  </a:cubicBezTo>
                  <a:cubicBezTo>
                    <a:pt x="12598" y="7370"/>
                    <a:pt x="12528" y="7400"/>
                    <a:pt x="12479" y="7461"/>
                  </a:cubicBezTo>
                  <a:cubicBezTo>
                    <a:pt x="12372" y="7580"/>
                    <a:pt x="12372" y="7758"/>
                    <a:pt x="12491" y="7865"/>
                  </a:cubicBezTo>
                  <a:lnTo>
                    <a:pt x="13050" y="8389"/>
                  </a:lnTo>
                  <a:lnTo>
                    <a:pt x="12574" y="8913"/>
                  </a:lnTo>
                  <a:lnTo>
                    <a:pt x="12014" y="8389"/>
                  </a:lnTo>
                  <a:cubicBezTo>
                    <a:pt x="11956" y="8337"/>
                    <a:pt x="11884" y="8310"/>
                    <a:pt x="11813" y="8310"/>
                  </a:cubicBezTo>
                  <a:cubicBezTo>
                    <a:pt x="11738" y="8310"/>
                    <a:pt x="11665" y="8340"/>
                    <a:pt x="11610" y="8401"/>
                  </a:cubicBezTo>
                  <a:cubicBezTo>
                    <a:pt x="11502" y="8520"/>
                    <a:pt x="11502" y="8699"/>
                    <a:pt x="11621" y="8806"/>
                  </a:cubicBezTo>
                  <a:lnTo>
                    <a:pt x="12193" y="9330"/>
                  </a:lnTo>
                  <a:lnTo>
                    <a:pt x="11669" y="9890"/>
                  </a:lnTo>
                  <a:lnTo>
                    <a:pt x="11121" y="9366"/>
                  </a:lnTo>
                  <a:cubicBezTo>
                    <a:pt x="11065" y="9321"/>
                    <a:pt x="10996" y="9297"/>
                    <a:pt x="10926" y="9297"/>
                  </a:cubicBezTo>
                  <a:cubicBezTo>
                    <a:pt x="10847" y="9297"/>
                    <a:pt x="10768" y="9327"/>
                    <a:pt x="10705" y="9389"/>
                  </a:cubicBezTo>
                  <a:cubicBezTo>
                    <a:pt x="10598" y="9509"/>
                    <a:pt x="10598" y="9687"/>
                    <a:pt x="10717" y="9806"/>
                  </a:cubicBezTo>
                  <a:lnTo>
                    <a:pt x="11264" y="10318"/>
                  </a:lnTo>
                  <a:lnTo>
                    <a:pt x="11098" y="10497"/>
                  </a:lnTo>
                  <a:cubicBezTo>
                    <a:pt x="11014" y="10592"/>
                    <a:pt x="10907" y="10652"/>
                    <a:pt x="10776" y="10652"/>
                  </a:cubicBezTo>
                  <a:cubicBezTo>
                    <a:pt x="10657" y="10652"/>
                    <a:pt x="10538" y="10604"/>
                    <a:pt x="10431" y="10532"/>
                  </a:cubicBezTo>
                  <a:lnTo>
                    <a:pt x="8943" y="9163"/>
                  </a:lnTo>
                  <a:cubicBezTo>
                    <a:pt x="8859" y="9068"/>
                    <a:pt x="8800" y="8973"/>
                    <a:pt x="8800" y="8830"/>
                  </a:cubicBezTo>
                  <a:cubicBezTo>
                    <a:pt x="8800" y="8711"/>
                    <a:pt x="8835" y="8592"/>
                    <a:pt x="8919" y="8497"/>
                  </a:cubicBezTo>
                  <a:lnTo>
                    <a:pt x="11729" y="5437"/>
                  </a:lnTo>
                  <a:close/>
                  <a:moveTo>
                    <a:pt x="8752" y="9770"/>
                  </a:moveTo>
                  <a:lnTo>
                    <a:pt x="9586" y="10544"/>
                  </a:lnTo>
                  <a:lnTo>
                    <a:pt x="9812" y="10759"/>
                  </a:lnTo>
                  <a:lnTo>
                    <a:pt x="9514" y="11092"/>
                  </a:lnTo>
                  <a:cubicBezTo>
                    <a:pt x="9420" y="11198"/>
                    <a:pt x="9294" y="11249"/>
                    <a:pt x="9169" y="11249"/>
                  </a:cubicBezTo>
                  <a:cubicBezTo>
                    <a:pt x="9056" y="11249"/>
                    <a:pt x="8944" y="11207"/>
                    <a:pt x="8859" y="11128"/>
                  </a:cubicBezTo>
                  <a:lnTo>
                    <a:pt x="8669" y="10949"/>
                  </a:lnTo>
                  <a:lnTo>
                    <a:pt x="8466" y="10771"/>
                  </a:lnTo>
                  <a:cubicBezTo>
                    <a:pt x="8276" y="10592"/>
                    <a:pt x="8276" y="10306"/>
                    <a:pt x="8443" y="10116"/>
                  </a:cubicBezTo>
                  <a:lnTo>
                    <a:pt x="8752" y="9770"/>
                  </a:lnTo>
                  <a:close/>
                  <a:moveTo>
                    <a:pt x="15985" y="0"/>
                  </a:moveTo>
                  <a:cubicBezTo>
                    <a:pt x="15742" y="0"/>
                    <a:pt x="15476" y="120"/>
                    <a:pt x="15265" y="353"/>
                  </a:cubicBezTo>
                  <a:cubicBezTo>
                    <a:pt x="14931" y="722"/>
                    <a:pt x="14884" y="1246"/>
                    <a:pt x="15193" y="1508"/>
                  </a:cubicBezTo>
                  <a:lnTo>
                    <a:pt x="15670" y="1960"/>
                  </a:lnTo>
                  <a:lnTo>
                    <a:pt x="14586" y="3127"/>
                  </a:lnTo>
                  <a:lnTo>
                    <a:pt x="13693" y="2317"/>
                  </a:lnTo>
                  <a:cubicBezTo>
                    <a:pt x="13608" y="2238"/>
                    <a:pt x="13500" y="2199"/>
                    <a:pt x="13390" y="2199"/>
                  </a:cubicBezTo>
                  <a:cubicBezTo>
                    <a:pt x="13268" y="2199"/>
                    <a:pt x="13144" y="2247"/>
                    <a:pt x="13050" y="2341"/>
                  </a:cubicBezTo>
                  <a:lnTo>
                    <a:pt x="12431" y="3008"/>
                  </a:lnTo>
                  <a:cubicBezTo>
                    <a:pt x="12264" y="3198"/>
                    <a:pt x="12276" y="3472"/>
                    <a:pt x="12455" y="3651"/>
                  </a:cubicBezTo>
                  <a:lnTo>
                    <a:pt x="12550" y="3746"/>
                  </a:lnTo>
                  <a:lnTo>
                    <a:pt x="10443" y="6020"/>
                  </a:lnTo>
                  <a:cubicBezTo>
                    <a:pt x="10254" y="5993"/>
                    <a:pt x="10063" y="5980"/>
                    <a:pt x="9869" y="5980"/>
                  </a:cubicBezTo>
                  <a:cubicBezTo>
                    <a:pt x="9108" y="5980"/>
                    <a:pt x="8309" y="6186"/>
                    <a:pt x="7502" y="6603"/>
                  </a:cubicBezTo>
                  <a:cubicBezTo>
                    <a:pt x="7430" y="6103"/>
                    <a:pt x="7323" y="5687"/>
                    <a:pt x="7169" y="5329"/>
                  </a:cubicBezTo>
                  <a:lnTo>
                    <a:pt x="8157" y="5270"/>
                  </a:lnTo>
                  <a:cubicBezTo>
                    <a:pt x="9062" y="5234"/>
                    <a:pt x="9967" y="4496"/>
                    <a:pt x="10240" y="3639"/>
                  </a:cubicBezTo>
                  <a:lnTo>
                    <a:pt x="10586" y="2520"/>
                  </a:lnTo>
                  <a:cubicBezTo>
                    <a:pt x="10621" y="2377"/>
                    <a:pt x="10598" y="2210"/>
                    <a:pt x="10502" y="2103"/>
                  </a:cubicBezTo>
                  <a:cubicBezTo>
                    <a:pt x="10419" y="1984"/>
                    <a:pt x="10264" y="1924"/>
                    <a:pt x="10109" y="1924"/>
                  </a:cubicBezTo>
                  <a:lnTo>
                    <a:pt x="8943" y="1984"/>
                  </a:lnTo>
                  <a:cubicBezTo>
                    <a:pt x="8038" y="2031"/>
                    <a:pt x="7109" y="2746"/>
                    <a:pt x="6847" y="3603"/>
                  </a:cubicBezTo>
                  <a:lnTo>
                    <a:pt x="6597" y="4413"/>
                  </a:lnTo>
                  <a:cubicBezTo>
                    <a:pt x="6264" y="4044"/>
                    <a:pt x="5835" y="3758"/>
                    <a:pt x="5264" y="3472"/>
                  </a:cubicBezTo>
                  <a:cubicBezTo>
                    <a:pt x="5222" y="3452"/>
                    <a:pt x="5179" y="3442"/>
                    <a:pt x="5137" y="3442"/>
                  </a:cubicBezTo>
                  <a:cubicBezTo>
                    <a:pt x="5033" y="3442"/>
                    <a:pt x="4933" y="3501"/>
                    <a:pt x="4883" y="3603"/>
                  </a:cubicBezTo>
                  <a:cubicBezTo>
                    <a:pt x="4811" y="3758"/>
                    <a:pt x="4871" y="3925"/>
                    <a:pt x="5014" y="3996"/>
                  </a:cubicBezTo>
                  <a:cubicBezTo>
                    <a:pt x="5704" y="4341"/>
                    <a:pt x="6145" y="4675"/>
                    <a:pt x="6442" y="5175"/>
                  </a:cubicBezTo>
                  <a:cubicBezTo>
                    <a:pt x="6454" y="5187"/>
                    <a:pt x="6454" y="5198"/>
                    <a:pt x="6478" y="5210"/>
                  </a:cubicBezTo>
                  <a:cubicBezTo>
                    <a:pt x="6668" y="5556"/>
                    <a:pt x="6799" y="5972"/>
                    <a:pt x="6895" y="6508"/>
                  </a:cubicBezTo>
                  <a:cubicBezTo>
                    <a:pt x="6129" y="6141"/>
                    <a:pt x="5373" y="5957"/>
                    <a:pt x="4640" y="5957"/>
                  </a:cubicBezTo>
                  <a:cubicBezTo>
                    <a:pt x="4518" y="5957"/>
                    <a:pt x="4396" y="5962"/>
                    <a:pt x="4275" y="5972"/>
                  </a:cubicBezTo>
                  <a:cubicBezTo>
                    <a:pt x="3335" y="6068"/>
                    <a:pt x="2489" y="6484"/>
                    <a:pt x="1799" y="7163"/>
                  </a:cubicBezTo>
                  <a:cubicBezTo>
                    <a:pt x="1680" y="7282"/>
                    <a:pt x="1692" y="7461"/>
                    <a:pt x="1799" y="7580"/>
                  </a:cubicBezTo>
                  <a:cubicBezTo>
                    <a:pt x="1858" y="7639"/>
                    <a:pt x="1930" y="7675"/>
                    <a:pt x="2013" y="7675"/>
                  </a:cubicBezTo>
                  <a:cubicBezTo>
                    <a:pt x="2085" y="7675"/>
                    <a:pt x="2156" y="7639"/>
                    <a:pt x="2216" y="7580"/>
                  </a:cubicBezTo>
                  <a:cubicBezTo>
                    <a:pt x="2901" y="6888"/>
                    <a:pt x="3740" y="6540"/>
                    <a:pt x="4660" y="6540"/>
                  </a:cubicBezTo>
                  <a:cubicBezTo>
                    <a:pt x="5434" y="6540"/>
                    <a:pt x="6265" y="6787"/>
                    <a:pt x="7109" y="7282"/>
                  </a:cubicBezTo>
                  <a:cubicBezTo>
                    <a:pt x="7145" y="7294"/>
                    <a:pt x="7192" y="7330"/>
                    <a:pt x="7264" y="7330"/>
                  </a:cubicBezTo>
                  <a:cubicBezTo>
                    <a:pt x="7323" y="7330"/>
                    <a:pt x="7383" y="7306"/>
                    <a:pt x="7395" y="7282"/>
                  </a:cubicBezTo>
                  <a:cubicBezTo>
                    <a:pt x="8244" y="6793"/>
                    <a:pt x="9082" y="6543"/>
                    <a:pt x="9875" y="6543"/>
                  </a:cubicBezTo>
                  <a:cubicBezTo>
                    <a:pt x="9894" y="6543"/>
                    <a:pt x="9912" y="6544"/>
                    <a:pt x="9931" y="6544"/>
                  </a:cubicBezTo>
                  <a:lnTo>
                    <a:pt x="8490" y="8104"/>
                  </a:lnTo>
                  <a:cubicBezTo>
                    <a:pt x="8288" y="8318"/>
                    <a:pt x="8204" y="8580"/>
                    <a:pt x="8204" y="8866"/>
                  </a:cubicBezTo>
                  <a:cubicBezTo>
                    <a:pt x="8204" y="9044"/>
                    <a:pt x="8264" y="9223"/>
                    <a:pt x="8347" y="9366"/>
                  </a:cubicBezTo>
                  <a:lnTo>
                    <a:pt x="8014" y="9747"/>
                  </a:lnTo>
                  <a:cubicBezTo>
                    <a:pt x="7621" y="10151"/>
                    <a:pt x="7657" y="10794"/>
                    <a:pt x="8038" y="11187"/>
                  </a:cubicBezTo>
                  <a:lnTo>
                    <a:pt x="6168" y="13211"/>
                  </a:lnTo>
                  <a:cubicBezTo>
                    <a:pt x="6061" y="13330"/>
                    <a:pt x="6061" y="13509"/>
                    <a:pt x="6180" y="13628"/>
                  </a:cubicBezTo>
                  <a:cubicBezTo>
                    <a:pt x="6240" y="13676"/>
                    <a:pt x="6299" y="13700"/>
                    <a:pt x="6371" y="13700"/>
                  </a:cubicBezTo>
                  <a:cubicBezTo>
                    <a:pt x="6442" y="13700"/>
                    <a:pt x="6526" y="13676"/>
                    <a:pt x="6585" y="13616"/>
                  </a:cubicBezTo>
                  <a:lnTo>
                    <a:pt x="8454" y="11592"/>
                  </a:lnTo>
                  <a:cubicBezTo>
                    <a:pt x="8645" y="11747"/>
                    <a:pt x="8883" y="11842"/>
                    <a:pt x="9145" y="11842"/>
                  </a:cubicBezTo>
                  <a:cubicBezTo>
                    <a:pt x="9419" y="11842"/>
                    <a:pt x="9705" y="11723"/>
                    <a:pt x="9919" y="11497"/>
                  </a:cubicBezTo>
                  <a:lnTo>
                    <a:pt x="10252" y="11128"/>
                  </a:lnTo>
                  <a:cubicBezTo>
                    <a:pt x="10407" y="11199"/>
                    <a:pt x="10550" y="11235"/>
                    <a:pt x="10729" y="11235"/>
                  </a:cubicBezTo>
                  <a:lnTo>
                    <a:pt x="10776" y="11235"/>
                  </a:lnTo>
                  <a:cubicBezTo>
                    <a:pt x="11062" y="11211"/>
                    <a:pt x="11312" y="11092"/>
                    <a:pt x="11502" y="10902"/>
                  </a:cubicBezTo>
                  <a:lnTo>
                    <a:pt x="13229" y="9044"/>
                  </a:lnTo>
                  <a:cubicBezTo>
                    <a:pt x="13491" y="9628"/>
                    <a:pt x="13634" y="10282"/>
                    <a:pt x="13693" y="10961"/>
                  </a:cubicBezTo>
                  <a:cubicBezTo>
                    <a:pt x="12014" y="11652"/>
                    <a:pt x="10824" y="13295"/>
                    <a:pt x="10824" y="15224"/>
                  </a:cubicBezTo>
                  <a:cubicBezTo>
                    <a:pt x="10824" y="15997"/>
                    <a:pt x="11014" y="16724"/>
                    <a:pt x="11360" y="17367"/>
                  </a:cubicBezTo>
                  <a:cubicBezTo>
                    <a:pt x="11371" y="17390"/>
                    <a:pt x="11383" y="17402"/>
                    <a:pt x="11395" y="17438"/>
                  </a:cubicBezTo>
                  <a:cubicBezTo>
                    <a:pt x="10868" y="17950"/>
                    <a:pt x="10044" y="18534"/>
                    <a:pt x="9057" y="18534"/>
                  </a:cubicBezTo>
                  <a:cubicBezTo>
                    <a:pt x="8551" y="18534"/>
                    <a:pt x="8003" y="18381"/>
                    <a:pt x="7430" y="17986"/>
                  </a:cubicBezTo>
                  <a:cubicBezTo>
                    <a:pt x="7377" y="17956"/>
                    <a:pt x="7320" y="17941"/>
                    <a:pt x="7264" y="17941"/>
                  </a:cubicBezTo>
                  <a:cubicBezTo>
                    <a:pt x="7207" y="17941"/>
                    <a:pt x="7151" y="17956"/>
                    <a:pt x="7097" y="17986"/>
                  </a:cubicBezTo>
                  <a:cubicBezTo>
                    <a:pt x="6571" y="18349"/>
                    <a:pt x="6031" y="18527"/>
                    <a:pt x="5483" y="18527"/>
                  </a:cubicBezTo>
                  <a:cubicBezTo>
                    <a:pt x="5151" y="18527"/>
                    <a:pt x="4815" y="18462"/>
                    <a:pt x="4478" y="18331"/>
                  </a:cubicBezTo>
                  <a:cubicBezTo>
                    <a:pt x="2966" y="17736"/>
                    <a:pt x="1573" y="15819"/>
                    <a:pt x="1025" y="13521"/>
                  </a:cubicBezTo>
                  <a:cubicBezTo>
                    <a:pt x="608" y="11783"/>
                    <a:pt x="739" y="10068"/>
                    <a:pt x="1418" y="8735"/>
                  </a:cubicBezTo>
                  <a:cubicBezTo>
                    <a:pt x="1489" y="8580"/>
                    <a:pt x="1430" y="8413"/>
                    <a:pt x="1275" y="8342"/>
                  </a:cubicBezTo>
                  <a:cubicBezTo>
                    <a:pt x="1234" y="8321"/>
                    <a:pt x="1191" y="8311"/>
                    <a:pt x="1149" y="8311"/>
                  </a:cubicBezTo>
                  <a:cubicBezTo>
                    <a:pt x="1044" y="8311"/>
                    <a:pt x="945" y="8371"/>
                    <a:pt x="894" y="8473"/>
                  </a:cubicBezTo>
                  <a:cubicBezTo>
                    <a:pt x="168" y="9937"/>
                    <a:pt x="1" y="11783"/>
                    <a:pt x="465" y="13652"/>
                  </a:cubicBezTo>
                  <a:cubicBezTo>
                    <a:pt x="739" y="14831"/>
                    <a:pt x="1251" y="15950"/>
                    <a:pt x="1906" y="16867"/>
                  </a:cubicBezTo>
                  <a:cubicBezTo>
                    <a:pt x="2585" y="17843"/>
                    <a:pt x="3418" y="18522"/>
                    <a:pt x="4287" y="18867"/>
                  </a:cubicBezTo>
                  <a:cubicBezTo>
                    <a:pt x="4686" y="19017"/>
                    <a:pt x="5087" y="19091"/>
                    <a:pt x="5484" y="19091"/>
                  </a:cubicBezTo>
                  <a:cubicBezTo>
                    <a:pt x="6095" y="19091"/>
                    <a:pt x="6699" y="18915"/>
                    <a:pt x="7276" y="18569"/>
                  </a:cubicBezTo>
                  <a:cubicBezTo>
                    <a:pt x="7859" y="18926"/>
                    <a:pt x="8466" y="19105"/>
                    <a:pt x="9074" y="19105"/>
                  </a:cubicBezTo>
                  <a:cubicBezTo>
                    <a:pt x="9990" y="19105"/>
                    <a:pt x="10895" y="18700"/>
                    <a:pt x="11741" y="17926"/>
                  </a:cubicBezTo>
                  <a:cubicBezTo>
                    <a:pt x="12574" y="19057"/>
                    <a:pt x="13919" y="19807"/>
                    <a:pt x="15431" y="19807"/>
                  </a:cubicBezTo>
                  <a:cubicBezTo>
                    <a:pt x="17968" y="19807"/>
                    <a:pt x="20015" y="17748"/>
                    <a:pt x="20015" y="15224"/>
                  </a:cubicBezTo>
                  <a:cubicBezTo>
                    <a:pt x="20015" y="14211"/>
                    <a:pt x="19694" y="13235"/>
                    <a:pt x="19075" y="12437"/>
                  </a:cubicBezTo>
                  <a:cubicBezTo>
                    <a:pt x="19018" y="12360"/>
                    <a:pt x="18933" y="12320"/>
                    <a:pt x="18848" y="12320"/>
                  </a:cubicBezTo>
                  <a:cubicBezTo>
                    <a:pt x="18789" y="12320"/>
                    <a:pt x="18731" y="12339"/>
                    <a:pt x="18682" y="12378"/>
                  </a:cubicBezTo>
                  <a:cubicBezTo>
                    <a:pt x="18539" y="12485"/>
                    <a:pt x="18527" y="12664"/>
                    <a:pt x="18622" y="12783"/>
                  </a:cubicBezTo>
                  <a:cubicBezTo>
                    <a:pt x="19158" y="13473"/>
                    <a:pt x="19432" y="14331"/>
                    <a:pt x="19432" y="15200"/>
                  </a:cubicBezTo>
                  <a:cubicBezTo>
                    <a:pt x="19432" y="17402"/>
                    <a:pt x="17634" y="19212"/>
                    <a:pt x="15431" y="19212"/>
                  </a:cubicBezTo>
                  <a:cubicBezTo>
                    <a:pt x="13229" y="19212"/>
                    <a:pt x="11431" y="17402"/>
                    <a:pt x="11431" y="15200"/>
                  </a:cubicBezTo>
                  <a:cubicBezTo>
                    <a:pt x="11431" y="12997"/>
                    <a:pt x="13229" y="11199"/>
                    <a:pt x="15431" y="11199"/>
                  </a:cubicBezTo>
                  <a:cubicBezTo>
                    <a:pt x="16253" y="11199"/>
                    <a:pt x="17051" y="11449"/>
                    <a:pt x="17729" y="11914"/>
                  </a:cubicBezTo>
                  <a:cubicBezTo>
                    <a:pt x="17780" y="11950"/>
                    <a:pt x="17837" y="11967"/>
                    <a:pt x="17893" y="11967"/>
                  </a:cubicBezTo>
                  <a:cubicBezTo>
                    <a:pt x="17983" y="11967"/>
                    <a:pt x="18071" y="11923"/>
                    <a:pt x="18122" y="11842"/>
                  </a:cubicBezTo>
                  <a:cubicBezTo>
                    <a:pt x="18218" y="11711"/>
                    <a:pt x="18182" y="11533"/>
                    <a:pt x="18051" y="11437"/>
                  </a:cubicBezTo>
                  <a:cubicBezTo>
                    <a:pt x="17277" y="10902"/>
                    <a:pt x="16372" y="10616"/>
                    <a:pt x="15431" y="10616"/>
                  </a:cubicBezTo>
                  <a:cubicBezTo>
                    <a:pt x="15050" y="10616"/>
                    <a:pt x="14658" y="10663"/>
                    <a:pt x="14300" y="10771"/>
                  </a:cubicBezTo>
                  <a:cubicBezTo>
                    <a:pt x="14217" y="9985"/>
                    <a:pt x="14015" y="9235"/>
                    <a:pt x="13705" y="8580"/>
                  </a:cubicBezTo>
                  <a:lnTo>
                    <a:pt x="15598" y="6532"/>
                  </a:lnTo>
                  <a:lnTo>
                    <a:pt x="15682" y="6615"/>
                  </a:lnTo>
                  <a:cubicBezTo>
                    <a:pt x="15777" y="6687"/>
                    <a:pt x="15884" y="6734"/>
                    <a:pt x="15979" y="6734"/>
                  </a:cubicBezTo>
                  <a:cubicBezTo>
                    <a:pt x="16098" y="6734"/>
                    <a:pt x="16217" y="6687"/>
                    <a:pt x="16313" y="6580"/>
                  </a:cubicBezTo>
                  <a:lnTo>
                    <a:pt x="16932" y="5913"/>
                  </a:lnTo>
                  <a:cubicBezTo>
                    <a:pt x="17027" y="5830"/>
                    <a:pt x="17051" y="5710"/>
                    <a:pt x="17051" y="5591"/>
                  </a:cubicBezTo>
                  <a:cubicBezTo>
                    <a:pt x="17051" y="5472"/>
                    <a:pt x="16991" y="5365"/>
                    <a:pt x="16908" y="5270"/>
                  </a:cubicBezTo>
                  <a:lnTo>
                    <a:pt x="15955" y="4401"/>
                  </a:lnTo>
                  <a:lnTo>
                    <a:pt x="17039" y="3222"/>
                  </a:lnTo>
                  <a:lnTo>
                    <a:pt x="17503" y="3639"/>
                  </a:lnTo>
                  <a:cubicBezTo>
                    <a:pt x="17622" y="3746"/>
                    <a:pt x="17765" y="3805"/>
                    <a:pt x="17944" y="3805"/>
                  </a:cubicBezTo>
                  <a:cubicBezTo>
                    <a:pt x="18003" y="3805"/>
                    <a:pt x="18051" y="3805"/>
                    <a:pt x="18110" y="3782"/>
                  </a:cubicBezTo>
                  <a:cubicBezTo>
                    <a:pt x="18301" y="3746"/>
                    <a:pt x="18503" y="3639"/>
                    <a:pt x="18658" y="3460"/>
                  </a:cubicBezTo>
                  <a:cubicBezTo>
                    <a:pt x="19003" y="3091"/>
                    <a:pt x="19051" y="2567"/>
                    <a:pt x="18741" y="2293"/>
                  </a:cubicBezTo>
                  <a:lnTo>
                    <a:pt x="16432" y="174"/>
                  </a:lnTo>
                  <a:cubicBezTo>
                    <a:pt x="16310" y="57"/>
                    <a:pt x="16153" y="0"/>
                    <a:pt x="15985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0" name="Google Shape;530;p43"/>
          <p:cNvGrpSpPr/>
          <p:nvPr/>
        </p:nvGrpSpPr>
        <p:grpSpPr>
          <a:xfrm>
            <a:off x="4291492" y="1770932"/>
            <a:ext cx="444258" cy="442471"/>
            <a:chOff x="6032000" y="1771100"/>
            <a:chExt cx="497100" cy="495100"/>
          </a:xfrm>
        </p:grpSpPr>
        <p:sp>
          <p:nvSpPr>
            <p:cNvPr id="531" name="Google Shape;531;p43"/>
            <p:cNvSpPr/>
            <p:nvPr/>
          </p:nvSpPr>
          <p:spPr>
            <a:xfrm>
              <a:off x="6246600" y="1864350"/>
              <a:ext cx="67900" cy="68175"/>
            </a:xfrm>
            <a:custGeom>
              <a:rect b="b" l="l" r="r" t="t"/>
              <a:pathLst>
                <a:path extrusionOk="0" h="2727" w="2716">
                  <a:moveTo>
                    <a:pt x="1358" y="548"/>
                  </a:moveTo>
                  <a:cubicBezTo>
                    <a:pt x="1787" y="548"/>
                    <a:pt x="2144" y="905"/>
                    <a:pt x="2144" y="1334"/>
                  </a:cubicBezTo>
                  <a:cubicBezTo>
                    <a:pt x="2144" y="1774"/>
                    <a:pt x="1787" y="2132"/>
                    <a:pt x="1358" y="2132"/>
                  </a:cubicBezTo>
                  <a:cubicBezTo>
                    <a:pt x="929" y="2132"/>
                    <a:pt x="572" y="1774"/>
                    <a:pt x="572" y="1334"/>
                  </a:cubicBezTo>
                  <a:cubicBezTo>
                    <a:pt x="572" y="905"/>
                    <a:pt x="929" y="548"/>
                    <a:pt x="1358" y="548"/>
                  </a:cubicBezTo>
                  <a:close/>
                  <a:moveTo>
                    <a:pt x="1358" y="0"/>
                  </a:moveTo>
                  <a:cubicBezTo>
                    <a:pt x="620" y="0"/>
                    <a:pt x="1" y="608"/>
                    <a:pt x="1" y="1358"/>
                  </a:cubicBezTo>
                  <a:cubicBezTo>
                    <a:pt x="1" y="2096"/>
                    <a:pt x="620" y="2727"/>
                    <a:pt x="1358" y="2727"/>
                  </a:cubicBezTo>
                  <a:cubicBezTo>
                    <a:pt x="2108" y="2727"/>
                    <a:pt x="2715" y="2096"/>
                    <a:pt x="2715" y="1358"/>
                  </a:cubicBezTo>
                  <a:cubicBezTo>
                    <a:pt x="2715" y="608"/>
                    <a:pt x="2108" y="0"/>
                    <a:pt x="135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6032000" y="1771100"/>
              <a:ext cx="497100" cy="495100"/>
            </a:xfrm>
            <a:custGeom>
              <a:rect b="b" l="l" r="r" t="t"/>
              <a:pathLst>
                <a:path extrusionOk="0" h="19804" w="19884">
                  <a:moveTo>
                    <a:pt x="9954" y="563"/>
                  </a:moveTo>
                  <a:cubicBezTo>
                    <a:pt x="9990" y="563"/>
                    <a:pt x="10073" y="599"/>
                    <a:pt x="10216" y="706"/>
                  </a:cubicBezTo>
                  <a:lnTo>
                    <a:pt x="18991" y="6850"/>
                  </a:lnTo>
                  <a:cubicBezTo>
                    <a:pt x="19181" y="7005"/>
                    <a:pt x="19229" y="7278"/>
                    <a:pt x="19086" y="7493"/>
                  </a:cubicBezTo>
                  <a:cubicBezTo>
                    <a:pt x="19003" y="7600"/>
                    <a:pt x="18907" y="7659"/>
                    <a:pt x="18788" y="7683"/>
                  </a:cubicBezTo>
                  <a:cubicBezTo>
                    <a:pt x="18758" y="7689"/>
                    <a:pt x="18729" y="7692"/>
                    <a:pt x="18699" y="7692"/>
                  </a:cubicBezTo>
                  <a:cubicBezTo>
                    <a:pt x="18610" y="7692"/>
                    <a:pt x="18523" y="7665"/>
                    <a:pt x="18443" y="7612"/>
                  </a:cubicBezTo>
                  <a:lnTo>
                    <a:pt x="17788" y="7147"/>
                  </a:lnTo>
                  <a:lnTo>
                    <a:pt x="17776" y="7136"/>
                  </a:lnTo>
                  <a:lnTo>
                    <a:pt x="10275" y="1885"/>
                  </a:lnTo>
                  <a:cubicBezTo>
                    <a:pt x="10168" y="1808"/>
                    <a:pt x="10052" y="1769"/>
                    <a:pt x="9939" y="1769"/>
                  </a:cubicBezTo>
                  <a:cubicBezTo>
                    <a:pt x="9826" y="1769"/>
                    <a:pt x="9716" y="1808"/>
                    <a:pt x="9620" y="1885"/>
                  </a:cubicBezTo>
                  <a:lnTo>
                    <a:pt x="2119" y="7136"/>
                  </a:lnTo>
                  <a:lnTo>
                    <a:pt x="2096" y="7147"/>
                  </a:lnTo>
                  <a:lnTo>
                    <a:pt x="1441" y="7612"/>
                  </a:lnTo>
                  <a:cubicBezTo>
                    <a:pt x="1360" y="7665"/>
                    <a:pt x="1280" y="7692"/>
                    <a:pt x="1195" y="7692"/>
                  </a:cubicBezTo>
                  <a:cubicBezTo>
                    <a:pt x="1166" y="7692"/>
                    <a:pt x="1137" y="7689"/>
                    <a:pt x="1107" y="7683"/>
                  </a:cubicBezTo>
                  <a:cubicBezTo>
                    <a:pt x="988" y="7671"/>
                    <a:pt x="881" y="7600"/>
                    <a:pt x="810" y="7493"/>
                  </a:cubicBezTo>
                  <a:cubicBezTo>
                    <a:pt x="655" y="7290"/>
                    <a:pt x="715" y="7005"/>
                    <a:pt x="929" y="6850"/>
                  </a:cubicBezTo>
                  <a:lnTo>
                    <a:pt x="9704" y="706"/>
                  </a:lnTo>
                  <a:cubicBezTo>
                    <a:pt x="9835" y="623"/>
                    <a:pt x="9930" y="563"/>
                    <a:pt x="9954" y="563"/>
                  </a:cubicBezTo>
                  <a:close/>
                  <a:moveTo>
                    <a:pt x="11371" y="9267"/>
                  </a:moveTo>
                  <a:cubicBezTo>
                    <a:pt x="11561" y="9267"/>
                    <a:pt x="11716" y="9410"/>
                    <a:pt x="11716" y="9612"/>
                  </a:cubicBezTo>
                  <a:lnTo>
                    <a:pt x="11716" y="10255"/>
                  </a:lnTo>
                  <a:lnTo>
                    <a:pt x="8156" y="10255"/>
                  </a:lnTo>
                  <a:lnTo>
                    <a:pt x="8156" y="9612"/>
                  </a:lnTo>
                  <a:cubicBezTo>
                    <a:pt x="8156" y="9410"/>
                    <a:pt x="8311" y="9267"/>
                    <a:pt x="8501" y="9267"/>
                  </a:cubicBezTo>
                  <a:close/>
                  <a:moveTo>
                    <a:pt x="9942" y="2373"/>
                  </a:moveTo>
                  <a:lnTo>
                    <a:pt x="16705" y="7112"/>
                  </a:lnTo>
                  <a:lnTo>
                    <a:pt x="10585" y="7112"/>
                  </a:lnTo>
                  <a:cubicBezTo>
                    <a:pt x="10418" y="7112"/>
                    <a:pt x="10299" y="7243"/>
                    <a:pt x="10299" y="7386"/>
                  </a:cubicBezTo>
                  <a:cubicBezTo>
                    <a:pt x="10299" y="7540"/>
                    <a:pt x="10430" y="7671"/>
                    <a:pt x="10585" y="7671"/>
                  </a:cubicBezTo>
                  <a:lnTo>
                    <a:pt x="17324" y="7671"/>
                  </a:lnTo>
                  <a:lnTo>
                    <a:pt x="17324" y="10255"/>
                  </a:lnTo>
                  <a:lnTo>
                    <a:pt x="12299" y="10255"/>
                  </a:lnTo>
                  <a:lnTo>
                    <a:pt x="12299" y="9612"/>
                  </a:lnTo>
                  <a:cubicBezTo>
                    <a:pt x="12299" y="9100"/>
                    <a:pt x="11883" y="8683"/>
                    <a:pt x="11371" y="8683"/>
                  </a:cubicBezTo>
                  <a:lnTo>
                    <a:pt x="8501" y="8683"/>
                  </a:lnTo>
                  <a:cubicBezTo>
                    <a:pt x="7989" y="8683"/>
                    <a:pt x="7573" y="9100"/>
                    <a:pt x="7573" y="9612"/>
                  </a:cubicBezTo>
                  <a:lnTo>
                    <a:pt x="7573" y="10255"/>
                  </a:lnTo>
                  <a:lnTo>
                    <a:pt x="2548" y="10255"/>
                  </a:lnTo>
                  <a:lnTo>
                    <a:pt x="2548" y="7671"/>
                  </a:lnTo>
                  <a:lnTo>
                    <a:pt x="9239" y="7671"/>
                  </a:lnTo>
                  <a:cubicBezTo>
                    <a:pt x="9406" y="7671"/>
                    <a:pt x="9525" y="7540"/>
                    <a:pt x="9525" y="7386"/>
                  </a:cubicBezTo>
                  <a:cubicBezTo>
                    <a:pt x="9525" y="7243"/>
                    <a:pt x="9394" y="7112"/>
                    <a:pt x="9239" y="7112"/>
                  </a:cubicBezTo>
                  <a:lnTo>
                    <a:pt x="3191" y="7112"/>
                  </a:lnTo>
                  <a:lnTo>
                    <a:pt x="9942" y="2373"/>
                  </a:lnTo>
                  <a:close/>
                  <a:moveTo>
                    <a:pt x="11371" y="12350"/>
                  </a:moveTo>
                  <a:cubicBezTo>
                    <a:pt x="11561" y="12350"/>
                    <a:pt x="11716" y="12493"/>
                    <a:pt x="11716" y="12684"/>
                  </a:cubicBezTo>
                  <a:lnTo>
                    <a:pt x="11716" y="13339"/>
                  </a:lnTo>
                  <a:lnTo>
                    <a:pt x="8156" y="13339"/>
                  </a:lnTo>
                  <a:lnTo>
                    <a:pt x="8156" y="12684"/>
                  </a:lnTo>
                  <a:cubicBezTo>
                    <a:pt x="8156" y="12493"/>
                    <a:pt x="8311" y="12350"/>
                    <a:pt x="8501" y="12350"/>
                  </a:cubicBezTo>
                  <a:close/>
                  <a:moveTo>
                    <a:pt x="17324" y="10838"/>
                  </a:moveTo>
                  <a:lnTo>
                    <a:pt x="17324" y="13339"/>
                  </a:lnTo>
                  <a:lnTo>
                    <a:pt x="12299" y="13339"/>
                  </a:lnTo>
                  <a:lnTo>
                    <a:pt x="12299" y="12684"/>
                  </a:lnTo>
                  <a:cubicBezTo>
                    <a:pt x="12299" y="12184"/>
                    <a:pt x="11883" y="11767"/>
                    <a:pt x="11371" y="11767"/>
                  </a:cubicBezTo>
                  <a:lnTo>
                    <a:pt x="8501" y="11767"/>
                  </a:lnTo>
                  <a:cubicBezTo>
                    <a:pt x="7989" y="11767"/>
                    <a:pt x="7573" y="12184"/>
                    <a:pt x="7573" y="12684"/>
                  </a:cubicBezTo>
                  <a:lnTo>
                    <a:pt x="7573" y="13339"/>
                  </a:lnTo>
                  <a:lnTo>
                    <a:pt x="2548" y="13339"/>
                  </a:lnTo>
                  <a:lnTo>
                    <a:pt x="2548" y="10838"/>
                  </a:lnTo>
                  <a:close/>
                  <a:moveTo>
                    <a:pt x="11371" y="15422"/>
                  </a:moveTo>
                  <a:cubicBezTo>
                    <a:pt x="11561" y="15422"/>
                    <a:pt x="11716" y="15577"/>
                    <a:pt x="11716" y="15768"/>
                  </a:cubicBezTo>
                  <a:lnTo>
                    <a:pt x="11716" y="16422"/>
                  </a:lnTo>
                  <a:lnTo>
                    <a:pt x="8156" y="16422"/>
                  </a:lnTo>
                  <a:lnTo>
                    <a:pt x="8156" y="15768"/>
                  </a:lnTo>
                  <a:cubicBezTo>
                    <a:pt x="8156" y="15577"/>
                    <a:pt x="8311" y="15422"/>
                    <a:pt x="8501" y="15422"/>
                  </a:cubicBezTo>
                  <a:close/>
                  <a:moveTo>
                    <a:pt x="17312" y="13922"/>
                  </a:moveTo>
                  <a:lnTo>
                    <a:pt x="17312" y="16422"/>
                  </a:lnTo>
                  <a:lnTo>
                    <a:pt x="12299" y="16422"/>
                  </a:lnTo>
                  <a:lnTo>
                    <a:pt x="12299" y="15768"/>
                  </a:lnTo>
                  <a:cubicBezTo>
                    <a:pt x="12299" y="15268"/>
                    <a:pt x="11883" y="14851"/>
                    <a:pt x="11371" y="14851"/>
                  </a:cubicBezTo>
                  <a:lnTo>
                    <a:pt x="8501" y="14851"/>
                  </a:lnTo>
                  <a:cubicBezTo>
                    <a:pt x="7989" y="14851"/>
                    <a:pt x="7573" y="15268"/>
                    <a:pt x="7573" y="15768"/>
                  </a:cubicBezTo>
                  <a:lnTo>
                    <a:pt x="7573" y="16422"/>
                  </a:lnTo>
                  <a:lnTo>
                    <a:pt x="2548" y="16422"/>
                  </a:lnTo>
                  <a:lnTo>
                    <a:pt x="2548" y="13922"/>
                  </a:lnTo>
                  <a:close/>
                  <a:moveTo>
                    <a:pt x="6108" y="18339"/>
                  </a:moveTo>
                  <a:lnTo>
                    <a:pt x="6108" y="19197"/>
                  </a:lnTo>
                  <a:lnTo>
                    <a:pt x="3429" y="19197"/>
                  </a:lnTo>
                  <a:lnTo>
                    <a:pt x="3429" y="18339"/>
                  </a:lnTo>
                  <a:close/>
                  <a:moveTo>
                    <a:pt x="16467" y="18339"/>
                  </a:moveTo>
                  <a:lnTo>
                    <a:pt x="16467" y="19197"/>
                  </a:lnTo>
                  <a:lnTo>
                    <a:pt x="13788" y="19197"/>
                  </a:lnTo>
                  <a:lnTo>
                    <a:pt x="13788" y="18339"/>
                  </a:lnTo>
                  <a:close/>
                  <a:moveTo>
                    <a:pt x="9942" y="1"/>
                  </a:moveTo>
                  <a:cubicBezTo>
                    <a:pt x="9769" y="1"/>
                    <a:pt x="9597" y="81"/>
                    <a:pt x="9358" y="242"/>
                  </a:cubicBezTo>
                  <a:lnTo>
                    <a:pt x="584" y="6385"/>
                  </a:lnTo>
                  <a:cubicBezTo>
                    <a:pt x="119" y="6719"/>
                    <a:pt x="0" y="7374"/>
                    <a:pt x="334" y="7838"/>
                  </a:cubicBezTo>
                  <a:cubicBezTo>
                    <a:pt x="488" y="8052"/>
                    <a:pt x="726" y="8207"/>
                    <a:pt x="1000" y="8267"/>
                  </a:cubicBezTo>
                  <a:cubicBezTo>
                    <a:pt x="1059" y="8277"/>
                    <a:pt x="1119" y="8283"/>
                    <a:pt x="1180" y="8283"/>
                  </a:cubicBezTo>
                  <a:cubicBezTo>
                    <a:pt x="1388" y="8283"/>
                    <a:pt x="1599" y="8220"/>
                    <a:pt x="1774" y="8100"/>
                  </a:cubicBezTo>
                  <a:lnTo>
                    <a:pt x="1977" y="7957"/>
                  </a:lnTo>
                  <a:lnTo>
                    <a:pt x="1977" y="16434"/>
                  </a:lnTo>
                  <a:lnTo>
                    <a:pt x="1881" y="16434"/>
                  </a:lnTo>
                  <a:cubicBezTo>
                    <a:pt x="1346" y="16434"/>
                    <a:pt x="905" y="16863"/>
                    <a:pt x="905" y="17399"/>
                  </a:cubicBezTo>
                  <a:cubicBezTo>
                    <a:pt x="905" y="17935"/>
                    <a:pt x="1346" y="18375"/>
                    <a:pt x="1881" y="18375"/>
                  </a:cubicBezTo>
                  <a:lnTo>
                    <a:pt x="2846" y="18375"/>
                  </a:lnTo>
                  <a:lnTo>
                    <a:pt x="2846" y="19244"/>
                  </a:lnTo>
                  <a:cubicBezTo>
                    <a:pt x="2846" y="19542"/>
                    <a:pt x="3096" y="19804"/>
                    <a:pt x="3393" y="19804"/>
                  </a:cubicBezTo>
                  <a:lnTo>
                    <a:pt x="6132" y="19804"/>
                  </a:lnTo>
                  <a:cubicBezTo>
                    <a:pt x="6430" y="19804"/>
                    <a:pt x="6680" y="19542"/>
                    <a:pt x="6680" y="19244"/>
                  </a:cubicBezTo>
                  <a:lnTo>
                    <a:pt x="6680" y="18375"/>
                  </a:lnTo>
                  <a:lnTo>
                    <a:pt x="9466" y="18375"/>
                  </a:lnTo>
                  <a:cubicBezTo>
                    <a:pt x="9632" y="18375"/>
                    <a:pt x="9751" y="18232"/>
                    <a:pt x="9751" y="18089"/>
                  </a:cubicBezTo>
                  <a:cubicBezTo>
                    <a:pt x="9751" y="17935"/>
                    <a:pt x="9620" y="17804"/>
                    <a:pt x="9466" y="17804"/>
                  </a:cubicBezTo>
                  <a:lnTo>
                    <a:pt x="1881" y="17804"/>
                  </a:lnTo>
                  <a:cubicBezTo>
                    <a:pt x="1667" y="17804"/>
                    <a:pt x="1488" y="17625"/>
                    <a:pt x="1488" y="17423"/>
                  </a:cubicBezTo>
                  <a:cubicBezTo>
                    <a:pt x="1488" y="17208"/>
                    <a:pt x="1667" y="17030"/>
                    <a:pt x="1881" y="17030"/>
                  </a:cubicBezTo>
                  <a:lnTo>
                    <a:pt x="18014" y="17030"/>
                  </a:lnTo>
                  <a:cubicBezTo>
                    <a:pt x="18217" y="17030"/>
                    <a:pt x="18395" y="17208"/>
                    <a:pt x="18395" y="17423"/>
                  </a:cubicBezTo>
                  <a:cubicBezTo>
                    <a:pt x="18395" y="17625"/>
                    <a:pt x="18217" y="17804"/>
                    <a:pt x="18014" y="17804"/>
                  </a:cubicBezTo>
                  <a:lnTo>
                    <a:pt x="10823" y="17804"/>
                  </a:lnTo>
                  <a:cubicBezTo>
                    <a:pt x="10656" y="17804"/>
                    <a:pt x="10537" y="17935"/>
                    <a:pt x="10537" y="18089"/>
                  </a:cubicBezTo>
                  <a:cubicBezTo>
                    <a:pt x="10537" y="18232"/>
                    <a:pt x="10668" y="18375"/>
                    <a:pt x="10823" y="18375"/>
                  </a:cubicBezTo>
                  <a:lnTo>
                    <a:pt x="13216" y="18375"/>
                  </a:lnTo>
                  <a:lnTo>
                    <a:pt x="13216" y="19244"/>
                  </a:lnTo>
                  <a:cubicBezTo>
                    <a:pt x="13216" y="19542"/>
                    <a:pt x="13466" y="19804"/>
                    <a:pt x="13764" y="19804"/>
                  </a:cubicBezTo>
                  <a:lnTo>
                    <a:pt x="16502" y="19804"/>
                  </a:lnTo>
                  <a:cubicBezTo>
                    <a:pt x="16800" y="19804"/>
                    <a:pt x="17062" y="19542"/>
                    <a:pt x="17062" y="19244"/>
                  </a:cubicBezTo>
                  <a:lnTo>
                    <a:pt x="17062" y="18375"/>
                  </a:lnTo>
                  <a:lnTo>
                    <a:pt x="18026" y="18375"/>
                  </a:lnTo>
                  <a:cubicBezTo>
                    <a:pt x="18562" y="18375"/>
                    <a:pt x="18991" y="17935"/>
                    <a:pt x="18991" y="17399"/>
                  </a:cubicBezTo>
                  <a:cubicBezTo>
                    <a:pt x="18991" y="16863"/>
                    <a:pt x="18562" y="16434"/>
                    <a:pt x="18026" y="16434"/>
                  </a:cubicBezTo>
                  <a:lnTo>
                    <a:pt x="17919" y="16434"/>
                  </a:lnTo>
                  <a:lnTo>
                    <a:pt x="17919" y="7957"/>
                  </a:lnTo>
                  <a:lnTo>
                    <a:pt x="18133" y="8100"/>
                  </a:lnTo>
                  <a:cubicBezTo>
                    <a:pt x="18312" y="8219"/>
                    <a:pt x="18514" y="8290"/>
                    <a:pt x="18729" y="8290"/>
                  </a:cubicBezTo>
                  <a:cubicBezTo>
                    <a:pt x="18788" y="8290"/>
                    <a:pt x="18848" y="8290"/>
                    <a:pt x="18907" y="8279"/>
                  </a:cubicBezTo>
                  <a:cubicBezTo>
                    <a:pt x="19169" y="8231"/>
                    <a:pt x="19407" y="8088"/>
                    <a:pt x="19574" y="7850"/>
                  </a:cubicBezTo>
                  <a:cubicBezTo>
                    <a:pt x="19884" y="7362"/>
                    <a:pt x="19776" y="6719"/>
                    <a:pt x="19300" y="6385"/>
                  </a:cubicBezTo>
                  <a:lnTo>
                    <a:pt x="10525" y="242"/>
                  </a:lnTo>
                  <a:cubicBezTo>
                    <a:pt x="10287" y="81"/>
                    <a:pt x="10115" y="1"/>
                    <a:pt x="9942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3" name="Google Shape;533;p43"/>
          <p:cNvGrpSpPr/>
          <p:nvPr/>
        </p:nvGrpSpPr>
        <p:grpSpPr>
          <a:xfrm>
            <a:off x="1533033" y="1784807"/>
            <a:ext cx="442918" cy="414721"/>
            <a:chOff x="5378350" y="1786075"/>
            <a:chExt cx="495600" cy="464050"/>
          </a:xfrm>
        </p:grpSpPr>
        <p:sp>
          <p:nvSpPr>
            <p:cNvPr id="534" name="Google Shape;534;p43"/>
            <p:cNvSpPr/>
            <p:nvPr/>
          </p:nvSpPr>
          <p:spPr>
            <a:xfrm>
              <a:off x="5470900" y="1914950"/>
              <a:ext cx="42600" cy="14025"/>
            </a:xfrm>
            <a:custGeom>
              <a:rect b="b" l="l" r="r" t="t"/>
              <a:pathLst>
                <a:path extrusionOk="0" h="561" w="1704">
                  <a:moveTo>
                    <a:pt x="287" y="0"/>
                  </a:moveTo>
                  <a:cubicBezTo>
                    <a:pt x="120" y="0"/>
                    <a:pt x="1" y="131"/>
                    <a:pt x="1" y="286"/>
                  </a:cubicBezTo>
                  <a:cubicBezTo>
                    <a:pt x="1" y="441"/>
                    <a:pt x="120" y="560"/>
                    <a:pt x="287" y="560"/>
                  </a:cubicBezTo>
                  <a:lnTo>
                    <a:pt x="1418" y="560"/>
                  </a:lnTo>
                  <a:cubicBezTo>
                    <a:pt x="1573" y="560"/>
                    <a:pt x="1703" y="429"/>
                    <a:pt x="1703" y="286"/>
                  </a:cubicBezTo>
                  <a:cubicBezTo>
                    <a:pt x="1703" y="120"/>
                    <a:pt x="1561" y="0"/>
                    <a:pt x="141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5669150" y="1823425"/>
              <a:ext cx="36325" cy="34700"/>
            </a:xfrm>
            <a:custGeom>
              <a:rect b="b" l="l" r="r" t="t"/>
              <a:pathLst>
                <a:path extrusionOk="0" h="1388" w="1453">
                  <a:moveTo>
                    <a:pt x="1126" y="0"/>
                  </a:moveTo>
                  <a:cubicBezTo>
                    <a:pt x="1051" y="0"/>
                    <a:pt x="977" y="30"/>
                    <a:pt x="917" y="90"/>
                  </a:cubicBezTo>
                  <a:lnTo>
                    <a:pt x="120" y="875"/>
                  </a:lnTo>
                  <a:cubicBezTo>
                    <a:pt x="0" y="994"/>
                    <a:pt x="0" y="1173"/>
                    <a:pt x="120" y="1292"/>
                  </a:cubicBezTo>
                  <a:cubicBezTo>
                    <a:pt x="179" y="1364"/>
                    <a:pt x="262" y="1387"/>
                    <a:pt x="334" y="1387"/>
                  </a:cubicBezTo>
                  <a:cubicBezTo>
                    <a:pt x="405" y="1387"/>
                    <a:pt x="477" y="1352"/>
                    <a:pt x="536" y="1292"/>
                  </a:cubicBezTo>
                  <a:lnTo>
                    <a:pt x="1334" y="506"/>
                  </a:lnTo>
                  <a:cubicBezTo>
                    <a:pt x="1453" y="387"/>
                    <a:pt x="1453" y="209"/>
                    <a:pt x="1334" y="90"/>
                  </a:cubicBezTo>
                  <a:cubicBezTo>
                    <a:pt x="1274" y="30"/>
                    <a:pt x="1200" y="0"/>
                    <a:pt x="112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5507825" y="1823725"/>
              <a:ext cx="36025" cy="34700"/>
            </a:xfrm>
            <a:custGeom>
              <a:rect b="b" l="l" r="r" t="t"/>
              <a:pathLst>
                <a:path extrusionOk="0" h="1388" w="1441">
                  <a:moveTo>
                    <a:pt x="328" y="0"/>
                  </a:moveTo>
                  <a:cubicBezTo>
                    <a:pt x="253" y="0"/>
                    <a:pt x="179" y="30"/>
                    <a:pt x="119" y="89"/>
                  </a:cubicBezTo>
                  <a:cubicBezTo>
                    <a:pt x="0" y="209"/>
                    <a:pt x="0" y="387"/>
                    <a:pt x="119" y="506"/>
                  </a:cubicBezTo>
                  <a:lnTo>
                    <a:pt x="905" y="1292"/>
                  </a:lnTo>
                  <a:cubicBezTo>
                    <a:pt x="965" y="1352"/>
                    <a:pt x="1036" y="1387"/>
                    <a:pt x="1119" y="1387"/>
                  </a:cubicBezTo>
                  <a:cubicBezTo>
                    <a:pt x="1191" y="1387"/>
                    <a:pt x="1262" y="1352"/>
                    <a:pt x="1322" y="1292"/>
                  </a:cubicBezTo>
                  <a:cubicBezTo>
                    <a:pt x="1441" y="1173"/>
                    <a:pt x="1441" y="994"/>
                    <a:pt x="1322" y="875"/>
                  </a:cubicBezTo>
                  <a:lnTo>
                    <a:pt x="536" y="89"/>
                  </a:lnTo>
                  <a:cubicBezTo>
                    <a:pt x="477" y="30"/>
                    <a:pt x="402" y="0"/>
                    <a:pt x="32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5599200" y="1786075"/>
              <a:ext cx="14600" cy="42575"/>
            </a:xfrm>
            <a:custGeom>
              <a:rect b="b" l="l" r="r" t="t"/>
              <a:pathLst>
                <a:path extrusionOk="0" h="1703" w="584">
                  <a:moveTo>
                    <a:pt x="298" y="0"/>
                  </a:moveTo>
                  <a:cubicBezTo>
                    <a:pt x="155" y="0"/>
                    <a:pt x="24" y="143"/>
                    <a:pt x="24" y="286"/>
                  </a:cubicBezTo>
                  <a:lnTo>
                    <a:pt x="24" y="1417"/>
                  </a:lnTo>
                  <a:cubicBezTo>
                    <a:pt x="0" y="1584"/>
                    <a:pt x="143" y="1703"/>
                    <a:pt x="298" y="1703"/>
                  </a:cubicBezTo>
                  <a:cubicBezTo>
                    <a:pt x="465" y="1703"/>
                    <a:pt x="584" y="1572"/>
                    <a:pt x="584" y="1417"/>
                  </a:cubicBezTo>
                  <a:lnTo>
                    <a:pt x="584" y="286"/>
                  </a:lnTo>
                  <a:cubicBezTo>
                    <a:pt x="584" y="119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5378350" y="1850950"/>
              <a:ext cx="495600" cy="267625"/>
            </a:xfrm>
            <a:custGeom>
              <a:rect b="b" l="l" r="r" t="t"/>
              <a:pathLst>
                <a:path extrusionOk="0" h="10705" w="19824">
                  <a:moveTo>
                    <a:pt x="9132" y="1"/>
                  </a:moveTo>
                  <a:cubicBezTo>
                    <a:pt x="7561" y="1"/>
                    <a:pt x="6263" y="1298"/>
                    <a:pt x="6263" y="2870"/>
                  </a:cubicBezTo>
                  <a:cubicBezTo>
                    <a:pt x="6263" y="3084"/>
                    <a:pt x="6275" y="3287"/>
                    <a:pt x="6322" y="3477"/>
                  </a:cubicBezTo>
                  <a:cubicBezTo>
                    <a:pt x="5703" y="3656"/>
                    <a:pt x="5167" y="4073"/>
                    <a:pt x="4846" y="4668"/>
                  </a:cubicBezTo>
                  <a:cubicBezTo>
                    <a:pt x="4536" y="4525"/>
                    <a:pt x="4191" y="4454"/>
                    <a:pt x="3834" y="4454"/>
                  </a:cubicBezTo>
                  <a:cubicBezTo>
                    <a:pt x="2798" y="4454"/>
                    <a:pt x="1893" y="5120"/>
                    <a:pt x="1572" y="6097"/>
                  </a:cubicBezTo>
                  <a:cubicBezTo>
                    <a:pt x="643" y="6430"/>
                    <a:pt x="0" y="7323"/>
                    <a:pt x="0" y="8335"/>
                  </a:cubicBezTo>
                  <a:cubicBezTo>
                    <a:pt x="0" y="9645"/>
                    <a:pt x="1060" y="10704"/>
                    <a:pt x="2369" y="10704"/>
                  </a:cubicBezTo>
                  <a:lnTo>
                    <a:pt x="6787" y="10704"/>
                  </a:lnTo>
                  <a:cubicBezTo>
                    <a:pt x="6953" y="10704"/>
                    <a:pt x="7072" y="10561"/>
                    <a:pt x="7072" y="10419"/>
                  </a:cubicBezTo>
                  <a:cubicBezTo>
                    <a:pt x="7072" y="10252"/>
                    <a:pt x="6929" y="10133"/>
                    <a:pt x="6787" y="10133"/>
                  </a:cubicBezTo>
                  <a:lnTo>
                    <a:pt x="2369" y="10133"/>
                  </a:lnTo>
                  <a:cubicBezTo>
                    <a:pt x="1381" y="10133"/>
                    <a:pt x="583" y="9335"/>
                    <a:pt x="583" y="8347"/>
                  </a:cubicBezTo>
                  <a:cubicBezTo>
                    <a:pt x="583" y="7692"/>
                    <a:pt x="941" y="7109"/>
                    <a:pt x="1476" y="6799"/>
                  </a:cubicBezTo>
                  <a:lnTo>
                    <a:pt x="1476" y="6835"/>
                  </a:lnTo>
                  <a:cubicBezTo>
                    <a:pt x="1476" y="7109"/>
                    <a:pt x="1512" y="7394"/>
                    <a:pt x="1619" y="7644"/>
                  </a:cubicBezTo>
                  <a:cubicBezTo>
                    <a:pt x="1667" y="7763"/>
                    <a:pt x="1774" y="7847"/>
                    <a:pt x="1893" y="7847"/>
                  </a:cubicBezTo>
                  <a:cubicBezTo>
                    <a:pt x="1917" y="7847"/>
                    <a:pt x="1965" y="7847"/>
                    <a:pt x="1988" y="7823"/>
                  </a:cubicBezTo>
                  <a:cubicBezTo>
                    <a:pt x="2143" y="7763"/>
                    <a:pt x="2215" y="7609"/>
                    <a:pt x="2155" y="7454"/>
                  </a:cubicBezTo>
                  <a:cubicBezTo>
                    <a:pt x="2084" y="7263"/>
                    <a:pt x="2048" y="7049"/>
                    <a:pt x="2048" y="6835"/>
                  </a:cubicBezTo>
                  <a:cubicBezTo>
                    <a:pt x="2048" y="6692"/>
                    <a:pt x="2072" y="6549"/>
                    <a:pt x="2096" y="6418"/>
                  </a:cubicBezTo>
                  <a:cubicBezTo>
                    <a:pt x="2286" y="5608"/>
                    <a:pt x="3000" y="5049"/>
                    <a:pt x="3834" y="5049"/>
                  </a:cubicBezTo>
                  <a:cubicBezTo>
                    <a:pt x="4191" y="5049"/>
                    <a:pt x="4536" y="5144"/>
                    <a:pt x="4834" y="5347"/>
                  </a:cubicBezTo>
                  <a:cubicBezTo>
                    <a:pt x="4881" y="5370"/>
                    <a:pt x="4937" y="5388"/>
                    <a:pt x="4994" y="5388"/>
                  </a:cubicBezTo>
                  <a:cubicBezTo>
                    <a:pt x="5024" y="5388"/>
                    <a:pt x="5055" y="5383"/>
                    <a:pt x="5084" y="5370"/>
                  </a:cubicBezTo>
                  <a:cubicBezTo>
                    <a:pt x="5179" y="5347"/>
                    <a:pt x="5239" y="5287"/>
                    <a:pt x="5263" y="5192"/>
                  </a:cubicBezTo>
                  <a:cubicBezTo>
                    <a:pt x="5525" y="4477"/>
                    <a:pt x="6191" y="4001"/>
                    <a:pt x="6953" y="4001"/>
                  </a:cubicBezTo>
                  <a:cubicBezTo>
                    <a:pt x="7096" y="4001"/>
                    <a:pt x="7251" y="4013"/>
                    <a:pt x="7394" y="4061"/>
                  </a:cubicBezTo>
                  <a:cubicBezTo>
                    <a:pt x="7132" y="4513"/>
                    <a:pt x="6989" y="5013"/>
                    <a:pt x="6989" y="5537"/>
                  </a:cubicBezTo>
                  <a:cubicBezTo>
                    <a:pt x="6989" y="5704"/>
                    <a:pt x="7132" y="5823"/>
                    <a:pt x="7275" y="5823"/>
                  </a:cubicBezTo>
                  <a:cubicBezTo>
                    <a:pt x="7430" y="5823"/>
                    <a:pt x="7561" y="5680"/>
                    <a:pt x="7561" y="5537"/>
                  </a:cubicBezTo>
                  <a:cubicBezTo>
                    <a:pt x="7561" y="5001"/>
                    <a:pt x="7739" y="4513"/>
                    <a:pt x="8061" y="4096"/>
                  </a:cubicBezTo>
                  <a:cubicBezTo>
                    <a:pt x="8513" y="3525"/>
                    <a:pt x="9168" y="3215"/>
                    <a:pt x="9882" y="3215"/>
                  </a:cubicBezTo>
                  <a:cubicBezTo>
                    <a:pt x="11037" y="3215"/>
                    <a:pt x="12037" y="4073"/>
                    <a:pt x="12192" y="5239"/>
                  </a:cubicBezTo>
                  <a:cubicBezTo>
                    <a:pt x="12204" y="5370"/>
                    <a:pt x="12323" y="5489"/>
                    <a:pt x="12466" y="5489"/>
                  </a:cubicBezTo>
                  <a:cubicBezTo>
                    <a:pt x="13716" y="5537"/>
                    <a:pt x="14704" y="6561"/>
                    <a:pt x="14704" y="7811"/>
                  </a:cubicBezTo>
                  <a:cubicBezTo>
                    <a:pt x="14704" y="9097"/>
                    <a:pt x="13657" y="10133"/>
                    <a:pt x="12383" y="10133"/>
                  </a:cubicBezTo>
                  <a:lnTo>
                    <a:pt x="8096" y="10133"/>
                  </a:lnTo>
                  <a:cubicBezTo>
                    <a:pt x="7930" y="10133"/>
                    <a:pt x="7811" y="10264"/>
                    <a:pt x="7811" y="10419"/>
                  </a:cubicBezTo>
                  <a:cubicBezTo>
                    <a:pt x="7811" y="10561"/>
                    <a:pt x="7942" y="10704"/>
                    <a:pt x="8096" y="10704"/>
                  </a:cubicBezTo>
                  <a:lnTo>
                    <a:pt x="12383" y="10704"/>
                  </a:lnTo>
                  <a:cubicBezTo>
                    <a:pt x="13978" y="10704"/>
                    <a:pt x="15288" y="9407"/>
                    <a:pt x="15288" y="7799"/>
                  </a:cubicBezTo>
                  <a:cubicBezTo>
                    <a:pt x="15288" y="6311"/>
                    <a:pt x="14180" y="5085"/>
                    <a:pt x="12740" y="4906"/>
                  </a:cubicBezTo>
                  <a:cubicBezTo>
                    <a:pt x="12549" y="4013"/>
                    <a:pt x="11954" y="3275"/>
                    <a:pt x="11144" y="2906"/>
                  </a:cubicBezTo>
                  <a:cubicBezTo>
                    <a:pt x="11430" y="2549"/>
                    <a:pt x="11859" y="2322"/>
                    <a:pt x="12323" y="2322"/>
                  </a:cubicBezTo>
                  <a:cubicBezTo>
                    <a:pt x="12430" y="2322"/>
                    <a:pt x="12525" y="2334"/>
                    <a:pt x="12633" y="2346"/>
                  </a:cubicBezTo>
                  <a:cubicBezTo>
                    <a:pt x="12655" y="2351"/>
                    <a:pt x="12677" y="2354"/>
                    <a:pt x="12698" y="2354"/>
                  </a:cubicBezTo>
                  <a:cubicBezTo>
                    <a:pt x="12826" y="2354"/>
                    <a:pt x="12937" y="2268"/>
                    <a:pt x="12978" y="2156"/>
                  </a:cubicBezTo>
                  <a:cubicBezTo>
                    <a:pt x="13216" y="1417"/>
                    <a:pt x="13895" y="905"/>
                    <a:pt x="14692" y="905"/>
                  </a:cubicBezTo>
                  <a:cubicBezTo>
                    <a:pt x="15478" y="905"/>
                    <a:pt x="16157" y="1417"/>
                    <a:pt x="16395" y="2156"/>
                  </a:cubicBezTo>
                  <a:cubicBezTo>
                    <a:pt x="16434" y="2284"/>
                    <a:pt x="16548" y="2355"/>
                    <a:pt x="16667" y="2355"/>
                  </a:cubicBezTo>
                  <a:cubicBezTo>
                    <a:pt x="16691" y="2355"/>
                    <a:pt x="16716" y="2352"/>
                    <a:pt x="16740" y="2346"/>
                  </a:cubicBezTo>
                  <a:cubicBezTo>
                    <a:pt x="16847" y="2334"/>
                    <a:pt x="16955" y="2322"/>
                    <a:pt x="17050" y="2322"/>
                  </a:cubicBezTo>
                  <a:cubicBezTo>
                    <a:pt x="17871" y="2322"/>
                    <a:pt x="18538" y="2989"/>
                    <a:pt x="18538" y="3811"/>
                  </a:cubicBezTo>
                  <a:cubicBezTo>
                    <a:pt x="18538" y="3989"/>
                    <a:pt x="18514" y="4168"/>
                    <a:pt x="18455" y="4346"/>
                  </a:cubicBezTo>
                  <a:cubicBezTo>
                    <a:pt x="18395" y="4477"/>
                    <a:pt x="18467" y="4644"/>
                    <a:pt x="18598" y="4704"/>
                  </a:cubicBezTo>
                  <a:cubicBezTo>
                    <a:pt x="18991" y="4894"/>
                    <a:pt x="19241" y="5299"/>
                    <a:pt x="19241" y="5727"/>
                  </a:cubicBezTo>
                  <a:cubicBezTo>
                    <a:pt x="19241" y="6359"/>
                    <a:pt x="18717" y="6870"/>
                    <a:pt x="18098" y="6870"/>
                  </a:cubicBezTo>
                  <a:lnTo>
                    <a:pt x="16276" y="6870"/>
                  </a:lnTo>
                  <a:cubicBezTo>
                    <a:pt x="16121" y="6870"/>
                    <a:pt x="16002" y="7013"/>
                    <a:pt x="16002" y="7156"/>
                  </a:cubicBezTo>
                  <a:cubicBezTo>
                    <a:pt x="16002" y="7311"/>
                    <a:pt x="16133" y="7442"/>
                    <a:pt x="16276" y="7442"/>
                  </a:cubicBezTo>
                  <a:lnTo>
                    <a:pt x="18098" y="7442"/>
                  </a:lnTo>
                  <a:cubicBezTo>
                    <a:pt x="19050" y="7442"/>
                    <a:pt x="19824" y="6668"/>
                    <a:pt x="19824" y="5716"/>
                  </a:cubicBezTo>
                  <a:cubicBezTo>
                    <a:pt x="19788" y="5120"/>
                    <a:pt x="19491" y="4585"/>
                    <a:pt x="19038" y="4275"/>
                  </a:cubicBezTo>
                  <a:cubicBezTo>
                    <a:pt x="19074" y="4108"/>
                    <a:pt x="19098" y="3942"/>
                    <a:pt x="19098" y="3775"/>
                  </a:cubicBezTo>
                  <a:cubicBezTo>
                    <a:pt x="19098" y="2632"/>
                    <a:pt x="18169" y="1715"/>
                    <a:pt x="17026" y="1715"/>
                  </a:cubicBezTo>
                  <a:cubicBezTo>
                    <a:pt x="16966" y="1715"/>
                    <a:pt x="16907" y="1715"/>
                    <a:pt x="16847" y="1727"/>
                  </a:cubicBezTo>
                  <a:cubicBezTo>
                    <a:pt x="16478" y="858"/>
                    <a:pt x="15621" y="298"/>
                    <a:pt x="14669" y="298"/>
                  </a:cubicBezTo>
                  <a:cubicBezTo>
                    <a:pt x="13716" y="298"/>
                    <a:pt x="12871" y="858"/>
                    <a:pt x="12502" y="1727"/>
                  </a:cubicBezTo>
                  <a:cubicBezTo>
                    <a:pt x="12442" y="1727"/>
                    <a:pt x="12383" y="1715"/>
                    <a:pt x="12323" y="1715"/>
                  </a:cubicBezTo>
                  <a:cubicBezTo>
                    <a:pt x="12144" y="1715"/>
                    <a:pt x="11966" y="1739"/>
                    <a:pt x="11799" y="1787"/>
                  </a:cubicBezTo>
                  <a:cubicBezTo>
                    <a:pt x="11561" y="1203"/>
                    <a:pt x="11156" y="715"/>
                    <a:pt x="10609" y="382"/>
                  </a:cubicBezTo>
                  <a:cubicBezTo>
                    <a:pt x="10565" y="354"/>
                    <a:pt x="10516" y="341"/>
                    <a:pt x="10467" y="341"/>
                  </a:cubicBezTo>
                  <a:cubicBezTo>
                    <a:pt x="10368" y="341"/>
                    <a:pt x="10267" y="394"/>
                    <a:pt x="10204" y="489"/>
                  </a:cubicBezTo>
                  <a:cubicBezTo>
                    <a:pt x="10120" y="620"/>
                    <a:pt x="10168" y="798"/>
                    <a:pt x="10311" y="894"/>
                  </a:cubicBezTo>
                  <a:cubicBezTo>
                    <a:pt x="10739" y="1156"/>
                    <a:pt x="11085" y="1548"/>
                    <a:pt x="11263" y="2025"/>
                  </a:cubicBezTo>
                  <a:cubicBezTo>
                    <a:pt x="11001" y="2191"/>
                    <a:pt x="10763" y="2406"/>
                    <a:pt x="10585" y="2691"/>
                  </a:cubicBezTo>
                  <a:cubicBezTo>
                    <a:pt x="10358" y="2632"/>
                    <a:pt x="10132" y="2608"/>
                    <a:pt x="9894" y="2608"/>
                  </a:cubicBezTo>
                  <a:cubicBezTo>
                    <a:pt x="9073" y="2608"/>
                    <a:pt x="8323" y="2941"/>
                    <a:pt x="7763" y="3525"/>
                  </a:cubicBezTo>
                  <a:cubicBezTo>
                    <a:pt x="7513" y="3442"/>
                    <a:pt x="7227" y="3382"/>
                    <a:pt x="6953" y="3382"/>
                  </a:cubicBezTo>
                  <a:lnTo>
                    <a:pt x="6906" y="3382"/>
                  </a:lnTo>
                  <a:cubicBezTo>
                    <a:pt x="6858" y="3203"/>
                    <a:pt x="6846" y="3037"/>
                    <a:pt x="6846" y="2858"/>
                  </a:cubicBezTo>
                  <a:cubicBezTo>
                    <a:pt x="6846" y="1596"/>
                    <a:pt x="7870" y="560"/>
                    <a:pt x="9132" y="560"/>
                  </a:cubicBezTo>
                  <a:cubicBezTo>
                    <a:pt x="9299" y="560"/>
                    <a:pt x="9418" y="429"/>
                    <a:pt x="9418" y="286"/>
                  </a:cubicBezTo>
                  <a:cubicBezTo>
                    <a:pt x="9418" y="132"/>
                    <a:pt x="9287" y="1"/>
                    <a:pt x="9132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5430125" y="2138800"/>
              <a:ext cx="28300" cy="41675"/>
            </a:xfrm>
            <a:custGeom>
              <a:rect b="b" l="l" r="r" t="t"/>
              <a:pathLst>
                <a:path extrusionOk="0" h="1667" w="1132">
                  <a:moveTo>
                    <a:pt x="786" y="1"/>
                  </a:moveTo>
                  <a:cubicBezTo>
                    <a:pt x="675" y="1"/>
                    <a:pt x="574" y="61"/>
                    <a:pt x="513" y="167"/>
                  </a:cubicBezTo>
                  <a:lnTo>
                    <a:pt x="60" y="1250"/>
                  </a:lnTo>
                  <a:cubicBezTo>
                    <a:pt x="1" y="1405"/>
                    <a:pt x="60" y="1572"/>
                    <a:pt x="203" y="1643"/>
                  </a:cubicBezTo>
                  <a:cubicBezTo>
                    <a:pt x="239" y="1655"/>
                    <a:pt x="275" y="1667"/>
                    <a:pt x="322" y="1667"/>
                  </a:cubicBezTo>
                  <a:cubicBezTo>
                    <a:pt x="441" y="1667"/>
                    <a:pt x="548" y="1607"/>
                    <a:pt x="596" y="1488"/>
                  </a:cubicBezTo>
                  <a:lnTo>
                    <a:pt x="1048" y="405"/>
                  </a:lnTo>
                  <a:cubicBezTo>
                    <a:pt x="1132" y="262"/>
                    <a:pt x="1048" y="83"/>
                    <a:pt x="906" y="24"/>
                  </a:cubicBezTo>
                  <a:cubicBezTo>
                    <a:pt x="865" y="8"/>
                    <a:pt x="825" y="1"/>
                    <a:pt x="7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5400675" y="2208175"/>
              <a:ext cx="28000" cy="41950"/>
            </a:xfrm>
            <a:custGeom>
              <a:rect b="b" l="l" r="r" t="t"/>
              <a:pathLst>
                <a:path extrusionOk="0" h="1678" w="1120">
                  <a:moveTo>
                    <a:pt x="792" y="0"/>
                  </a:moveTo>
                  <a:cubicBezTo>
                    <a:pt x="683" y="0"/>
                    <a:pt x="577" y="63"/>
                    <a:pt x="524" y="178"/>
                  </a:cubicBezTo>
                  <a:lnTo>
                    <a:pt x="60" y="1261"/>
                  </a:lnTo>
                  <a:cubicBezTo>
                    <a:pt x="0" y="1416"/>
                    <a:pt x="60" y="1571"/>
                    <a:pt x="202" y="1654"/>
                  </a:cubicBezTo>
                  <a:cubicBezTo>
                    <a:pt x="238" y="1666"/>
                    <a:pt x="286" y="1678"/>
                    <a:pt x="321" y="1678"/>
                  </a:cubicBezTo>
                  <a:cubicBezTo>
                    <a:pt x="441" y="1678"/>
                    <a:pt x="548" y="1618"/>
                    <a:pt x="595" y="1499"/>
                  </a:cubicBezTo>
                  <a:lnTo>
                    <a:pt x="1060" y="416"/>
                  </a:lnTo>
                  <a:cubicBezTo>
                    <a:pt x="1119" y="261"/>
                    <a:pt x="1060" y="82"/>
                    <a:pt x="905" y="23"/>
                  </a:cubicBezTo>
                  <a:cubicBezTo>
                    <a:pt x="868" y="8"/>
                    <a:pt x="830" y="0"/>
                    <a:pt x="79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5495625" y="2138800"/>
              <a:ext cx="28300" cy="41675"/>
            </a:xfrm>
            <a:custGeom>
              <a:rect b="b" l="l" r="r" t="t"/>
              <a:pathLst>
                <a:path extrusionOk="0" h="1667" w="1132">
                  <a:moveTo>
                    <a:pt x="785" y="1"/>
                  </a:moveTo>
                  <a:cubicBezTo>
                    <a:pt x="674" y="1"/>
                    <a:pt x="574" y="61"/>
                    <a:pt x="512" y="167"/>
                  </a:cubicBezTo>
                  <a:lnTo>
                    <a:pt x="60" y="1250"/>
                  </a:lnTo>
                  <a:cubicBezTo>
                    <a:pt x="0" y="1405"/>
                    <a:pt x="60" y="1572"/>
                    <a:pt x="203" y="1643"/>
                  </a:cubicBezTo>
                  <a:cubicBezTo>
                    <a:pt x="238" y="1655"/>
                    <a:pt x="274" y="1667"/>
                    <a:pt x="322" y="1667"/>
                  </a:cubicBezTo>
                  <a:cubicBezTo>
                    <a:pt x="441" y="1667"/>
                    <a:pt x="548" y="1607"/>
                    <a:pt x="595" y="1488"/>
                  </a:cubicBezTo>
                  <a:lnTo>
                    <a:pt x="1048" y="405"/>
                  </a:lnTo>
                  <a:cubicBezTo>
                    <a:pt x="1131" y="262"/>
                    <a:pt x="1048" y="83"/>
                    <a:pt x="905" y="24"/>
                  </a:cubicBezTo>
                  <a:cubicBezTo>
                    <a:pt x="865" y="8"/>
                    <a:pt x="824" y="1"/>
                    <a:pt x="78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5465850" y="2208175"/>
              <a:ext cx="28300" cy="41950"/>
            </a:xfrm>
            <a:custGeom>
              <a:rect b="b" l="l" r="r" t="t"/>
              <a:pathLst>
                <a:path extrusionOk="0" h="1678" w="1132">
                  <a:moveTo>
                    <a:pt x="787" y="0"/>
                  </a:moveTo>
                  <a:cubicBezTo>
                    <a:pt x="676" y="0"/>
                    <a:pt x="574" y="63"/>
                    <a:pt x="512" y="178"/>
                  </a:cubicBezTo>
                  <a:lnTo>
                    <a:pt x="60" y="1261"/>
                  </a:lnTo>
                  <a:cubicBezTo>
                    <a:pt x="0" y="1416"/>
                    <a:pt x="60" y="1571"/>
                    <a:pt x="203" y="1654"/>
                  </a:cubicBezTo>
                  <a:cubicBezTo>
                    <a:pt x="239" y="1666"/>
                    <a:pt x="274" y="1678"/>
                    <a:pt x="322" y="1678"/>
                  </a:cubicBezTo>
                  <a:cubicBezTo>
                    <a:pt x="441" y="1678"/>
                    <a:pt x="548" y="1618"/>
                    <a:pt x="596" y="1499"/>
                  </a:cubicBezTo>
                  <a:lnTo>
                    <a:pt x="1048" y="416"/>
                  </a:lnTo>
                  <a:cubicBezTo>
                    <a:pt x="1132" y="261"/>
                    <a:pt x="1048" y="82"/>
                    <a:pt x="905" y="23"/>
                  </a:cubicBezTo>
                  <a:cubicBezTo>
                    <a:pt x="866" y="8"/>
                    <a:pt x="826" y="0"/>
                    <a:pt x="78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5561100" y="2138800"/>
              <a:ext cx="27700" cy="41675"/>
            </a:xfrm>
            <a:custGeom>
              <a:rect b="b" l="l" r="r" t="t"/>
              <a:pathLst>
                <a:path extrusionOk="0" h="1667" w="1108">
                  <a:moveTo>
                    <a:pt x="786" y="1"/>
                  </a:moveTo>
                  <a:cubicBezTo>
                    <a:pt x="675" y="1"/>
                    <a:pt x="574" y="61"/>
                    <a:pt x="512" y="167"/>
                  </a:cubicBezTo>
                  <a:lnTo>
                    <a:pt x="60" y="1250"/>
                  </a:lnTo>
                  <a:cubicBezTo>
                    <a:pt x="0" y="1405"/>
                    <a:pt x="60" y="1572"/>
                    <a:pt x="203" y="1643"/>
                  </a:cubicBezTo>
                  <a:cubicBezTo>
                    <a:pt x="239" y="1655"/>
                    <a:pt x="274" y="1667"/>
                    <a:pt x="322" y="1667"/>
                  </a:cubicBezTo>
                  <a:cubicBezTo>
                    <a:pt x="441" y="1667"/>
                    <a:pt x="548" y="1607"/>
                    <a:pt x="596" y="1488"/>
                  </a:cubicBezTo>
                  <a:lnTo>
                    <a:pt x="1048" y="405"/>
                  </a:lnTo>
                  <a:cubicBezTo>
                    <a:pt x="1108" y="262"/>
                    <a:pt x="1048" y="83"/>
                    <a:pt x="905" y="24"/>
                  </a:cubicBezTo>
                  <a:cubicBezTo>
                    <a:pt x="865" y="8"/>
                    <a:pt x="825" y="1"/>
                    <a:pt x="7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5531325" y="2208175"/>
              <a:ext cx="27725" cy="41950"/>
            </a:xfrm>
            <a:custGeom>
              <a:rect b="b" l="l" r="r" t="t"/>
              <a:pathLst>
                <a:path extrusionOk="0" h="1678" w="1109">
                  <a:moveTo>
                    <a:pt x="788" y="0"/>
                  </a:moveTo>
                  <a:cubicBezTo>
                    <a:pt x="676" y="0"/>
                    <a:pt x="575" y="63"/>
                    <a:pt x="513" y="178"/>
                  </a:cubicBezTo>
                  <a:lnTo>
                    <a:pt x="60" y="1261"/>
                  </a:lnTo>
                  <a:cubicBezTo>
                    <a:pt x="1" y="1416"/>
                    <a:pt x="60" y="1571"/>
                    <a:pt x="203" y="1654"/>
                  </a:cubicBezTo>
                  <a:cubicBezTo>
                    <a:pt x="239" y="1666"/>
                    <a:pt x="275" y="1678"/>
                    <a:pt x="322" y="1678"/>
                  </a:cubicBezTo>
                  <a:cubicBezTo>
                    <a:pt x="441" y="1678"/>
                    <a:pt x="549" y="1618"/>
                    <a:pt x="596" y="1499"/>
                  </a:cubicBezTo>
                  <a:lnTo>
                    <a:pt x="1049" y="416"/>
                  </a:lnTo>
                  <a:cubicBezTo>
                    <a:pt x="1108" y="261"/>
                    <a:pt x="1049" y="82"/>
                    <a:pt x="906" y="23"/>
                  </a:cubicBezTo>
                  <a:cubicBezTo>
                    <a:pt x="866" y="8"/>
                    <a:pt x="826" y="0"/>
                    <a:pt x="78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5626000" y="2138800"/>
              <a:ext cx="28300" cy="41675"/>
            </a:xfrm>
            <a:custGeom>
              <a:rect b="b" l="l" r="r" t="t"/>
              <a:pathLst>
                <a:path extrusionOk="0" h="1667" w="1132">
                  <a:moveTo>
                    <a:pt x="795" y="1"/>
                  </a:moveTo>
                  <a:cubicBezTo>
                    <a:pt x="682" y="1"/>
                    <a:pt x="577" y="61"/>
                    <a:pt x="524" y="167"/>
                  </a:cubicBezTo>
                  <a:lnTo>
                    <a:pt x="60" y="1250"/>
                  </a:lnTo>
                  <a:cubicBezTo>
                    <a:pt x="0" y="1405"/>
                    <a:pt x="60" y="1572"/>
                    <a:pt x="214" y="1643"/>
                  </a:cubicBezTo>
                  <a:cubicBezTo>
                    <a:pt x="238" y="1655"/>
                    <a:pt x="286" y="1667"/>
                    <a:pt x="333" y="1667"/>
                  </a:cubicBezTo>
                  <a:cubicBezTo>
                    <a:pt x="452" y="1667"/>
                    <a:pt x="560" y="1607"/>
                    <a:pt x="595" y="1488"/>
                  </a:cubicBezTo>
                  <a:lnTo>
                    <a:pt x="1060" y="405"/>
                  </a:lnTo>
                  <a:cubicBezTo>
                    <a:pt x="1131" y="262"/>
                    <a:pt x="1060" y="83"/>
                    <a:pt x="917" y="24"/>
                  </a:cubicBezTo>
                  <a:cubicBezTo>
                    <a:pt x="877" y="8"/>
                    <a:pt x="835" y="1"/>
                    <a:pt x="79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5596225" y="2208175"/>
              <a:ext cx="28300" cy="41950"/>
            </a:xfrm>
            <a:custGeom>
              <a:rect b="b" l="l" r="r" t="t"/>
              <a:pathLst>
                <a:path extrusionOk="0" h="1678" w="1132">
                  <a:moveTo>
                    <a:pt x="798" y="0"/>
                  </a:moveTo>
                  <a:cubicBezTo>
                    <a:pt x="683" y="0"/>
                    <a:pt x="577" y="63"/>
                    <a:pt x="524" y="178"/>
                  </a:cubicBezTo>
                  <a:lnTo>
                    <a:pt x="60" y="1261"/>
                  </a:lnTo>
                  <a:cubicBezTo>
                    <a:pt x="0" y="1416"/>
                    <a:pt x="60" y="1571"/>
                    <a:pt x="215" y="1654"/>
                  </a:cubicBezTo>
                  <a:cubicBezTo>
                    <a:pt x="239" y="1666"/>
                    <a:pt x="286" y="1678"/>
                    <a:pt x="334" y="1678"/>
                  </a:cubicBezTo>
                  <a:cubicBezTo>
                    <a:pt x="453" y="1678"/>
                    <a:pt x="560" y="1618"/>
                    <a:pt x="596" y="1499"/>
                  </a:cubicBezTo>
                  <a:lnTo>
                    <a:pt x="1060" y="416"/>
                  </a:lnTo>
                  <a:cubicBezTo>
                    <a:pt x="1132" y="261"/>
                    <a:pt x="1060" y="82"/>
                    <a:pt x="917" y="23"/>
                  </a:cubicBezTo>
                  <a:cubicBezTo>
                    <a:pt x="877" y="8"/>
                    <a:pt x="837" y="0"/>
                    <a:pt x="79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5691475" y="2138800"/>
              <a:ext cx="28000" cy="41675"/>
            </a:xfrm>
            <a:custGeom>
              <a:rect b="b" l="l" r="r" t="t"/>
              <a:pathLst>
                <a:path extrusionOk="0" h="1667" w="1120">
                  <a:moveTo>
                    <a:pt x="796" y="1"/>
                  </a:moveTo>
                  <a:cubicBezTo>
                    <a:pt x="682" y="1"/>
                    <a:pt x="577" y="61"/>
                    <a:pt x="524" y="167"/>
                  </a:cubicBezTo>
                  <a:lnTo>
                    <a:pt x="60" y="1250"/>
                  </a:lnTo>
                  <a:cubicBezTo>
                    <a:pt x="0" y="1405"/>
                    <a:pt x="60" y="1572"/>
                    <a:pt x="215" y="1643"/>
                  </a:cubicBezTo>
                  <a:cubicBezTo>
                    <a:pt x="239" y="1655"/>
                    <a:pt x="286" y="1667"/>
                    <a:pt x="334" y="1667"/>
                  </a:cubicBezTo>
                  <a:cubicBezTo>
                    <a:pt x="453" y="1667"/>
                    <a:pt x="560" y="1607"/>
                    <a:pt x="596" y="1488"/>
                  </a:cubicBezTo>
                  <a:lnTo>
                    <a:pt x="1060" y="405"/>
                  </a:lnTo>
                  <a:cubicBezTo>
                    <a:pt x="1120" y="262"/>
                    <a:pt x="1060" y="83"/>
                    <a:pt x="917" y="24"/>
                  </a:cubicBezTo>
                  <a:cubicBezTo>
                    <a:pt x="877" y="8"/>
                    <a:pt x="836" y="1"/>
                    <a:pt x="79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5661700" y="2208175"/>
              <a:ext cx="28000" cy="41950"/>
            </a:xfrm>
            <a:custGeom>
              <a:rect b="b" l="l" r="r" t="t"/>
              <a:pathLst>
                <a:path extrusionOk="0" h="1678" w="1120">
                  <a:moveTo>
                    <a:pt x="798" y="0"/>
                  </a:moveTo>
                  <a:cubicBezTo>
                    <a:pt x="684" y="0"/>
                    <a:pt x="578" y="63"/>
                    <a:pt x="525" y="178"/>
                  </a:cubicBezTo>
                  <a:lnTo>
                    <a:pt x="60" y="1261"/>
                  </a:lnTo>
                  <a:cubicBezTo>
                    <a:pt x="1" y="1416"/>
                    <a:pt x="60" y="1571"/>
                    <a:pt x="215" y="1654"/>
                  </a:cubicBezTo>
                  <a:cubicBezTo>
                    <a:pt x="239" y="1666"/>
                    <a:pt x="287" y="1678"/>
                    <a:pt x="334" y="1678"/>
                  </a:cubicBezTo>
                  <a:cubicBezTo>
                    <a:pt x="453" y="1678"/>
                    <a:pt x="560" y="1618"/>
                    <a:pt x="596" y="1499"/>
                  </a:cubicBezTo>
                  <a:lnTo>
                    <a:pt x="1060" y="416"/>
                  </a:lnTo>
                  <a:cubicBezTo>
                    <a:pt x="1120" y="261"/>
                    <a:pt x="1060" y="82"/>
                    <a:pt x="918" y="23"/>
                  </a:cubicBezTo>
                  <a:cubicBezTo>
                    <a:pt x="878" y="8"/>
                    <a:pt x="837" y="0"/>
                    <a:pt x="79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5756650" y="2138800"/>
              <a:ext cx="28300" cy="41675"/>
            </a:xfrm>
            <a:custGeom>
              <a:rect b="b" l="l" r="r" t="t"/>
              <a:pathLst>
                <a:path extrusionOk="0" h="1667" w="1132">
                  <a:moveTo>
                    <a:pt x="792" y="1"/>
                  </a:moveTo>
                  <a:cubicBezTo>
                    <a:pt x="683" y="1"/>
                    <a:pt x="578" y="61"/>
                    <a:pt x="525" y="167"/>
                  </a:cubicBezTo>
                  <a:lnTo>
                    <a:pt x="60" y="1250"/>
                  </a:lnTo>
                  <a:cubicBezTo>
                    <a:pt x="1" y="1405"/>
                    <a:pt x="60" y="1572"/>
                    <a:pt x="215" y="1643"/>
                  </a:cubicBezTo>
                  <a:cubicBezTo>
                    <a:pt x="239" y="1655"/>
                    <a:pt x="287" y="1667"/>
                    <a:pt x="334" y="1667"/>
                  </a:cubicBezTo>
                  <a:cubicBezTo>
                    <a:pt x="453" y="1667"/>
                    <a:pt x="549" y="1607"/>
                    <a:pt x="596" y="1488"/>
                  </a:cubicBezTo>
                  <a:lnTo>
                    <a:pt x="1061" y="405"/>
                  </a:lnTo>
                  <a:cubicBezTo>
                    <a:pt x="1132" y="262"/>
                    <a:pt x="1061" y="83"/>
                    <a:pt x="906" y="24"/>
                  </a:cubicBezTo>
                  <a:cubicBezTo>
                    <a:pt x="869" y="8"/>
                    <a:pt x="830" y="1"/>
                    <a:pt x="792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5727200" y="2208175"/>
              <a:ext cx="28000" cy="41950"/>
            </a:xfrm>
            <a:custGeom>
              <a:rect b="b" l="l" r="r" t="t"/>
              <a:pathLst>
                <a:path extrusionOk="0" h="1678" w="1120">
                  <a:moveTo>
                    <a:pt x="797" y="0"/>
                  </a:moveTo>
                  <a:cubicBezTo>
                    <a:pt x="683" y="0"/>
                    <a:pt x="577" y="63"/>
                    <a:pt x="524" y="178"/>
                  </a:cubicBezTo>
                  <a:lnTo>
                    <a:pt x="60" y="1261"/>
                  </a:lnTo>
                  <a:cubicBezTo>
                    <a:pt x="0" y="1416"/>
                    <a:pt x="60" y="1571"/>
                    <a:pt x="214" y="1654"/>
                  </a:cubicBezTo>
                  <a:cubicBezTo>
                    <a:pt x="238" y="1666"/>
                    <a:pt x="286" y="1678"/>
                    <a:pt x="334" y="1678"/>
                  </a:cubicBezTo>
                  <a:cubicBezTo>
                    <a:pt x="453" y="1678"/>
                    <a:pt x="560" y="1618"/>
                    <a:pt x="595" y="1499"/>
                  </a:cubicBezTo>
                  <a:lnTo>
                    <a:pt x="1060" y="416"/>
                  </a:lnTo>
                  <a:cubicBezTo>
                    <a:pt x="1119" y="261"/>
                    <a:pt x="1060" y="82"/>
                    <a:pt x="917" y="23"/>
                  </a:cubicBezTo>
                  <a:cubicBezTo>
                    <a:pt x="877" y="8"/>
                    <a:pt x="837" y="0"/>
                    <a:pt x="79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5822150" y="2138800"/>
              <a:ext cx="28000" cy="41675"/>
            </a:xfrm>
            <a:custGeom>
              <a:rect b="b" l="l" r="r" t="t"/>
              <a:pathLst>
                <a:path extrusionOk="0" h="1667" w="1120">
                  <a:moveTo>
                    <a:pt x="791" y="1"/>
                  </a:moveTo>
                  <a:cubicBezTo>
                    <a:pt x="682" y="1"/>
                    <a:pt x="577" y="61"/>
                    <a:pt x="524" y="167"/>
                  </a:cubicBezTo>
                  <a:lnTo>
                    <a:pt x="60" y="1250"/>
                  </a:lnTo>
                  <a:cubicBezTo>
                    <a:pt x="0" y="1405"/>
                    <a:pt x="60" y="1572"/>
                    <a:pt x="215" y="1643"/>
                  </a:cubicBezTo>
                  <a:cubicBezTo>
                    <a:pt x="238" y="1655"/>
                    <a:pt x="286" y="1667"/>
                    <a:pt x="334" y="1667"/>
                  </a:cubicBezTo>
                  <a:cubicBezTo>
                    <a:pt x="453" y="1667"/>
                    <a:pt x="548" y="1607"/>
                    <a:pt x="596" y="1488"/>
                  </a:cubicBezTo>
                  <a:lnTo>
                    <a:pt x="1060" y="405"/>
                  </a:lnTo>
                  <a:cubicBezTo>
                    <a:pt x="1119" y="262"/>
                    <a:pt x="1060" y="83"/>
                    <a:pt x="905" y="24"/>
                  </a:cubicBezTo>
                  <a:cubicBezTo>
                    <a:pt x="868" y="8"/>
                    <a:pt x="829" y="1"/>
                    <a:pt x="791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5792375" y="2208175"/>
              <a:ext cx="28300" cy="41950"/>
            </a:xfrm>
            <a:custGeom>
              <a:rect b="b" l="l" r="r" t="t"/>
              <a:pathLst>
                <a:path extrusionOk="0" h="1678" w="1132">
                  <a:moveTo>
                    <a:pt x="793" y="0"/>
                  </a:moveTo>
                  <a:cubicBezTo>
                    <a:pt x="683" y="0"/>
                    <a:pt x="578" y="63"/>
                    <a:pt x="525" y="178"/>
                  </a:cubicBezTo>
                  <a:lnTo>
                    <a:pt x="60" y="1261"/>
                  </a:lnTo>
                  <a:cubicBezTo>
                    <a:pt x="1" y="1416"/>
                    <a:pt x="60" y="1571"/>
                    <a:pt x="215" y="1654"/>
                  </a:cubicBezTo>
                  <a:cubicBezTo>
                    <a:pt x="239" y="1666"/>
                    <a:pt x="286" y="1678"/>
                    <a:pt x="334" y="1678"/>
                  </a:cubicBezTo>
                  <a:cubicBezTo>
                    <a:pt x="453" y="1678"/>
                    <a:pt x="548" y="1618"/>
                    <a:pt x="596" y="1499"/>
                  </a:cubicBezTo>
                  <a:lnTo>
                    <a:pt x="1060" y="416"/>
                  </a:lnTo>
                  <a:cubicBezTo>
                    <a:pt x="1132" y="261"/>
                    <a:pt x="1060" y="82"/>
                    <a:pt x="906" y="23"/>
                  </a:cubicBezTo>
                  <a:cubicBezTo>
                    <a:pt x="869" y="8"/>
                    <a:pt x="831" y="0"/>
                    <a:pt x="793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6"/>
          <p:cNvPicPr preferRelativeResize="0"/>
          <p:nvPr/>
        </p:nvPicPr>
        <p:blipFill rotWithShape="1">
          <a:blip r:embed="rId3">
            <a:alphaModFix/>
          </a:blip>
          <a:srcRect b="0" l="11338" r="19139" t="0"/>
          <a:stretch/>
        </p:blipFill>
        <p:spPr>
          <a:xfrm>
            <a:off x="451500" y="436650"/>
            <a:ext cx="4272900" cy="4270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>
            <p:ph type="title"/>
          </p:nvPr>
        </p:nvSpPr>
        <p:spPr>
          <a:xfrm>
            <a:off x="5208875" y="364475"/>
            <a:ext cx="1375200" cy="572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Agenda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184" name="Google Shape;184;p26"/>
          <p:cNvSpPr txBox="1"/>
          <p:nvPr>
            <p:ph idx="1" type="body"/>
          </p:nvPr>
        </p:nvSpPr>
        <p:spPr>
          <a:xfrm>
            <a:off x="5208875" y="1017725"/>
            <a:ext cx="3686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131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AutoNum type="arabicPeriod"/>
            </a:pPr>
            <a:r>
              <a:rPr lang="en" sz="1460">
                <a:solidFill>
                  <a:schemeClr val="dk1"/>
                </a:solidFill>
              </a:rPr>
              <a:t>The Good </a:t>
            </a:r>
            <a:r>
              <a:rPr lang="en" sz="1460">
                <a:solidFill>
                  <a:schemeClr val="dk1"/>
                </a:solidFill>
              </a:rPr>
              <a:t>Vision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AutoNum type="arabicPeriod"/>
            </a:pPr>
            <a:r>
              <a:rPr lang="en" sz="1460">
                <a:solidFill>
                  <a:schemeClr val="dk1"/>
                </a:solidFill>
              </a:rPr>
              <a:t>Problems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AutoNum type="arabicPeriod"/>
            </a:pPr>
            <a:r>
              <a:rPr lang="en" sz="1460">
                <a:solidFill>
                  <a:schemeClr val="dk1"/>
                </a:solidFill>
              </a:rPr>
              <a:t>Solutions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AutoNum type="arabicPeriod"/>
            </a:pPr>
            <a:r>
              <a:rPr lang="en" sz="1460">
                <a:solidFill>
                  <a:schemeClr val="dk1"/>
                </a:solidFill>
              </a:rPr>
              <a:t>Data Integrity</a:t>
            </a:r>
            <a:endParaRPr sz="1460">
              <a:solidFill>
                <a:schemeClr val="dk1"/>
              </a:solidFill>
            </a:endParaRPr>
          </a:p>
          <a:p>
            <a:pPr indent="-321310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60"/>
              <a:buAutoNum type="arabicPeriod"/>
            </a:pPr>
            <a:r>
              <a:rPr lang="en" sz="1460">
                <a:solidFill>
                  <a:schemeClr val="dk1"/>
                </a:solidFill>
              </a:rPr>
              <a:t>FarmScore Solution</a:t>
            </a:r>
            <a:endParaRPr sz="146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lang="en" sz="1450">
                <a:solidFill>
                  <a:schemeClr val="dk1"/>
                </a:solidFill>
              </a:rPr>
              <a:t>FarmAid Solution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lphaLcPeriod"/>
            </a:pPr>
            <a:r>
              <a:rPr lang="en" sz="1450">
                <a:solidFill>
                  <a:schemeClr val="dk1"/>
                </a:solidFill>
              </a:rPr>
              <a:t>Description</a:t>
            </a:r>
            <a:endParaRPr sz="1450">
              <a:solidFill>
                <a:schemeClr val="dk1"/>
              </a:solidFill>
            </a:endParaRPr>
          </a:p>
          <a:p>
            <a:pPr indent="-320675" lvl="1" marL="9144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lphaLcPeriod"/>
            </a:pPr>
            <a:r>
              <a:rPr lang="en" sz="1450">
                <a:solidFill>
                  <a:schemeClr val="dk1"/>
                </a:solidFill>
              </a:rPr>
              <a:t>Flow Chart</a:t>
            </a:r>
            <a:endParaRPr sz="1450">
              <a:solidFill>
                <a:schemeClr val="dk1"/>
              </a:solidFill>
            </a:endParaRPr>
          </a:p>
          <a:p>
            <a:pPr indent="-320675" lvl="0" marL="457200" rtl="0" algn="l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AutoNum type="arabicPeriod"/>
            </a:pPr>
            <a:r>
              <a:rPr lang="en" sz="1450">
                <a:solidFill>
                  <a:schemeClr val="dk1"/>
                </a:solidFill>
              </a:rPr>
              <a:t>Timeline</a:t>
            </a:r>
            <a:endParaRPr sz="145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90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/>
          </a:p>
        </p:txBody>
      </p:sp>
      <p:pic>
        <p:nvPicPr>
          <p:cNvPr id="185" name="Google Shape;185;p26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 rotWithShape="1">
          <a:blip r:embed="rId5">
            <a:alphaModFix/>
          </a:blip>
          <a:srcRect b="18750" l="0" r="0" t="10196"/>
          <a:stretch/>
        </p:blipFill>
        <p:spPr>
          <a:xfrm>
            <a:off x="617700" y="364475"/>
            <a:ext cx="1220700" cy="12261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87" name="Google Shape;187;p26"/>
          <p:cNvPicPr preferRelativeResize="0"/>
          <p:nvPr/>
        </p:nvPicPr>
        <p:blipFill rotWithShape="1">
          <a:blip r:embed="rId6">
            <a:alphaModFix/>
          </a:blip>
          <a:srcRect b="15924" l="21481" r="41746" t="30923"/>
          <a:stretch/>
        </p:blipFill>
        <p:spPr>
          <a:xfrm>
            <a:off x="2638425" y="2971526"/>
            <a:ext cx="2085900" cy="20100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44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Farm management plan infographics</a:t>
            </a:r>
            <a:endParaRPr/>
          </a:p>
        </p:txBody>
      </p:sp>
      <p:sp>
        <p:nvSpPr>
          <p:cNvPr id="558" name="Google Shape;558;p44"/>
          <p:cNvSpPr/>
          <p:nvPr/>
        </p:nvSpPr>
        <p:spPr>
          <a:xfrm>
            <a:off x="817176" y="1174125"/>
            <a:ext cx="3313500" cy="25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4"/>
          <p:cNvSpPr/>
          <p:nvPr/>
        </p:nvSpPr>
        <p:spPr>
          <a:xfrm>
            <a:off x="817175" y="1174125"/>
            <a:ext cx="2977200" cy="25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0" name="Google Shape;560;p44"/>
          <p:cNvGrpSpPr/>
          <p:nvPr/>
        </p:nvGrpSpPr>
        <p:grpSpPr>
          <a:xfrm>
            <a:off x="717116" y="3610756"/>
            <a:ext cx="1782916" cy="792945"/>
            <a:chOff x="717116" y="3610756"/>
            <a:chExt cx="1782916" cy="792945"/>
          </a:xfrm>
        </p:grpSpPr>
        <p:sp>
          <p:nvSpPr>
            <p:cNvPr id="561" name="Google Shape;561;p44"/>
            <p:cNvSpPr txBox="1"/>
            <p:nvPr/>
          </p:nvSpPr>
          <p:spPr>
            <a:xfrm>
              <a:off x="717116" y="3951001"/>
              <a:ext cx="1782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Venus has a very beautiful name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62" name="Google Shape;562;p44"/>
            <p:cNvSpPr txBox="1"/>
            <p:nvPr/>
          </p:nvSpPr>
          <p:spPr>
            <a:xfrm>
              <a:off x="717132" y="3610756"/>
              <a:ext cx="17829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Venus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563" name="Google Shape;563;p44"/>
          <p:cNvGrpSpPr/>
          <p:nvPr/>
        </p:nvGrpSpPr>
        <p:grpSpPr>
          <a:xfrm>
            <a:off x="717100" y="1638756"/>
            <a:ext cx="1782916" cy="792945"/>
            <a:chOff x="717100" y="1638756"/>
            <a:chExt cx="1782916" cy="792945"/>
          </a:xfrm>
        </p:grpSpPr>
        <p:sp>
          <p:nvSpPr>
            <p:cNvPr id="564" name="Google Shape;564;p44"/>
            <p:cNvSpPr txBox="1"/>
            <p:nvPr/>
          </p:nvSpPr>
          <p:spPr>
            <a:xfrm>
              <a:off x="717100" y="1979001"/>
              <a:ext cx="1782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It’s the closest planet to the Sun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65" name="Google Shape;565;p44"/>
            <p:cNvSpPr txBox="1"/>
            <p:nvPr/>
          </p:nvSpPr>
          <p:spPr>
            <a:xfrm>
              <a:off x="717116" y="1638756"/>
              <a:ext cx="17829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Mercury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566" name="Google Shape;566;p44"/>
          <p:cNvSpPr/>
          <p:nvPr/>
        </p:nvSpPr>
        <p:spPr>
          <a:xfrm>
            <a:off x="817176" y="3149850"/>
            <a:ext cx="3313500" cy="25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44"/>
          <p:cNvSpPr/>
          <p:nvPr/>
        </p:nvSpPr>
        <p:spPr>
          <a:xfrm>
            <a:off x="817175" y="3149850"/>
            <a:ext cx="2506800" cy="25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44"/>
          <p:cNvGrpSpPr/>
          <p:nvPr/>
        </p:nvGrpSpPr>
        <p:grpSpPr>
          <a:xfrm>
            <a:off x="4886624" y="1638756"/>
            <a:ext cx="1782916" cy="792945"/>
            <a:chOff x="4886624" y="1638756"/>
            <a:chExt cx="1782916" cy="792945"/>
          </a:xfrm>
        </p:grpSpPr>
        <p:sp>
          <p:nvSpPr>
            <p:cNvPr id="569" name="Google Shape;569;p44"/>
            <p:cNvSpPr txBox="1"/>
            <p:nvPr/>
          </p:nvSpPr>
          <p:spPr>
            <a:xfrm>
              <a:off x="4886624" y="1979001"/>
              <a:ext cx="1782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Mars is actually a very cold place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70" name="Google Shape;570;p44"/>
            <p:cNvSpPr txBox="1"/>
            <p:nvPr/>
          </p:nvSpPr>
          <p:spPr>
            <a:xfrm>
              <a:off x="4886640" y="1638756"/>
              <a:ext cx="17829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Mars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571" name="Google Shape;571;p44"/>
          <p:cNvGrpSpPr/>
          <p:nvPr/>
        </p:nvGrpSpPr>
        <p:grpSpPr>
          <a:xfrm>
            <a:off x="4872308" y="3610756"/>
            <a:ext cx="1782916" cy="792945"/>
            <a:chOff x="4872308" y="3610756"/>
            <a:chExt cx="1782916" cy="792945"/>
          </a:xfrm>
        </p:grpSpPr>
        <p:sp>
          <p:nvSpPr>
            <p:cNvPr id="572" name="Google Shape;572;p44"/>
            <p:cNvSpPr txBox="1"/>
            <p:nvPr/>
          </p:nvSpPr>
          <p:spPr>
            <a:xfrm>
              <a:off x="4872308" y="3951001"/>
              <a:ext cx="1782900" cy="45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It’s the biggest planet of them all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573" name="Google Shape;573;p44"/>
            <p:cNvSpPr txBox="1"/>
            <p:nvPr/>
          </p:nvSpPr>
          <p:spPr>
            <a:xfrm>
              <a:off x="4872324" y="3610756"/>
              <a:ext cx="17829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Jupiter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sp>
        <p:nvSpPr>
          <p:cNvPr id="574" name="Google Shape;574;p44"/>
          <p:cNvSpPr/>
          <p:nvPr/>
        </p:nvSpPr>
        <p:spPr>
          <a:xfrm>
            <a:off x="4964676" y="3149850"/>
            <a:ext cx="3313500" cy="25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4"/>
          <p:cNvSpPr/>
          <p:nvPr/>
        </p:nvSpPr>
        <p:spPr>
          <a:xfrm>
            <a:off x="4964675" y="3149850"/>
            <a:ext cx="1441500" cy="25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4"/>
          <p:cNvSpPr/>
          <p:nvPr/>
        </p:nvSpPr>
        <p:spPr>
          <a:xfrm>
            <a:off x="4964676" y="1174125"/>
            <a:ext cx="3313500" cy="2532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4"/>
          <p:cNvSpPr/>
          <p:nvPr/>
        </p:nvSpPr>
        <p:spPr>
          <a:xfrm>
            <a:off x="4964675" y="1174125"/>
            <a:ext cx="1704900" cy="2532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3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78" name="Google Shape;578;p44"/>
          <p:cNvGrpSpPr/>
          <p:nvPr/>
        </p:nvGrpSpPr>
        <p:grpSpPr>
          <a:xfrm>
            <a:off x="6913164" y="1638743"/>
            <a:ext cx="446917" cy="325508"/>
            <a:chOff x="3749275" y="3272675"/>
            <a:chExt cx="500075" cy="364225"/>
          </a:xfrm>
        </p:grpSpPr>
        <p:sp>
          <p:nvSpPr>
            <p:cNvPr id="579" name="Google Shape;579;p44"/>
            <p:cNvSpPr/>
            <p:nvPr/>
          </p:nvSpPr>
          <p:spPr>
            <a:xfrm>
              <a:off x="4055250" y="3373175"/>
              <a:ext cx="129500" cy="101225"/>
            </a:xfrm>
            <a:custGeom>
              <a:rect b="b" l="l" r="r" t="t"/>
              <a:pathLst>
                <a:path extrusionOk="0" h="4049" w="5180">
                  <a:moveTo>
                    <a:pt x="2584" y="595"/>
                  </a:moveTo>
                  <a:cubicBezTo>
                    <a:pt x="3144" y="595"/>
                    <a:pt x="3656" y="750"/>
                    <a:pt x="4049" y="1036"/>
                  </a:cubicBezTo>
                  <a:cubicBezTo>
                    <a:pt x="4406" y="1310"/>
                    <a:pt x="4608" y="1667"/>
                    <a:pt x="4608" y="2024"/>
                  </a:cubicBezTo>
                  <a:cubicBezTo>
                    <a:pt x="4608" y="2393"/>
                    <a:pt x="4418" y="2738"/>
                    <a:pt x="4049" y="3000"/>
                  </a:cubicBezTo>
                  <a:cubicBezTo>
                    <a:pt x="3656" y="3286"/>
                    <a:pt x="3144" y="3453"/>
                    <a:pt x="2584" y="3453"/>
                  </a:cubicBezTo>
                  <a:cubicBezTo>
                    <a:pt x="2037" y="3453"/>
                    <a:pt x="1513" y="3286"/>
                    <a:pt x="1132" y="3000"/>
                  </a:cubicBezTo>
                  <a:cubicBezTo>
                    <a:pt x="775" y="2738"/>
                    <a:pt x="560" y="2381"/>
                    <a:pt x="560" y="2024"/>
                  </a:cubicBezTo>
                  <a:cubicBezTo>
                    <a:pt x="584" y="1667"/>
                    <a:pt x="775" y="1310"/>
                    <a:pt x="1132" y="1036"/>
                  </a:cubicBezTo>
                  <a:cubicBezTo>
                    <a:pt x="1513" y="750"/>
                    <a:pt x="2037" y="595"/>
                    <a:pt x="2584" y="595"/>
                  </a:cubicBezTo>
                  <a:close/>
                  <a:moveTo>
                    <a:pt x="2584" y="0"/>
                  </a:moveTo>
                  <a:cubicBezTo>
                    <a:pt x="1156" y="12"/>
                    <a:pt x="1" y="905"/>
                    <a:pt x="1" y="2024"/>
                  </a:cubicBezTo>
                  <a:cubicBezTo>
                    <a:pt x="1" y="3131"/>
                    <a:pt x="1156" y="4048"/>
                    <a:pt x="2584" y="4048"/>
                  </a:cubicBezTo>
                  <a:cubicBezTo>
                    <a:pt x="4013" y="4048"/>
                    <a:pt x="5180" y="3131"/>
                    <a:pt x="5180" y="2024"/>
                  </a:cubicBezTo>
                  <a:cubicBezTo>
                    <a:pt x="5180" y="905"/>
                    <a:pt x="4013" y="0"/>
                    <a:pt x="25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4"/>
            <p:cNvSpPr/>
            <p:nvPr/>
          </p:nvSpPr>
          <p:spPr>
            <a:xfrm>
              <a:off x="4131150" y="3410675"/>
              <a:ext cx="14025" cy="26500"/>
            </a:xfrm>
            <a:custGeom>
              <a:rect b="b" l="l" r="r" t="t"/>
              <a:pathLst>
                <a:path extrusionOk="0" h="1060" w="561">
                  <a:moveTo>
                    <a:pt x="287" y="0"/>
                  </a:moveTo>
                  <a:cubicBezTo>
                    <a:pt x="132" y="0"/>
                    <a:pt x="1" y="131"/>
                    <a:pt x="1" y="286"/>
                  </a:cubicBezTo>
                  <a:lnTo>
                    <a:pt x="1" y="762"/>
                  </a:lnTo>
                  <a:cubicBezTo>
                    <a:pt x="1" y="917"/>
                    <a:pt x="132" y="1060"/>
                    <a:pt x="287" y="1060"/>
                  </a:cubicBezTo>
                  <a:cubicBezTo>
                    <a:pt x="441" y="1060"/>
                    <a:pt x="560" y="917"/>
                    <a:pt x="560" y="774"/>
                  </a:cubicBezTo>
                  <a:lnTo>
                    <a:pt x="560" y="286"/>
                  </a:lnTo>
                  <a:cubicBezTo>
                    <a:pt x="560" y="119"/>
                    <a:pt x="429" y="0"/>
                    <a:pt x="2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4"/>
            <p:cNvSpPr/>
            <p:nvPr/>
          </p:nvSpPr>
          <p:spPr>
            <a:xfrm>
              <a:off x="4094250" y="3410675"/>
              <a:ext cx="14600" cy="26500"/>
            </a:xfrm>
            <a:custGeom>
              <a:rect b="b" l="l" r="r" t="t"/>
              <a:pathLst>
                <a:path extrusionOk="0" h="1060" w="584">
                  <a:moveTo>
                    <a:pt x="298" y="0"/>
                  </a:moveTo>
                  <a:cubicBezTo>
                    <a:pt x="155" y="0"/>
                    <a:pt x="12" y="131"/>
                    <a:pt x="12" y="286"/>
                  </a:cubicBezTo>
                  <a:lnTo>
                    <a:pt x="12" y="762"/>
                  </a:lnTo>
                  <a:cubicBezTo>
                    <a:pt x="0" y="917"/>
                    <a:pt x="131" y="1060"/>
                    <a:pt x="298" y="1060"/>
                  </a:cubicBezTo>
                  <a:cubicBezTo>
                    <a:pt x="465" y="1060"/>
                    <a:pt x="584" y="917"/>
                    <a:pt x="584" y="774"/>
                  </a:cubicBezTo>
                  <a:lnTo>
                    <a:pt x="584" y="286"/>
                  </a:lnTo>
                  <a:cubicBezTo>
                    <a:pt x="584" y="119"/>
                    <a:pt x="453" y="0"/>
                    <a:pt x="2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4"/>
            <p:cNvSpPr/>
            <p:nvPr/>
          </p:nvSpPr>
          <p:spPr>
            <a:xfrm>
              <a:off x="4078175" y="3339825"/>
              <a:ext cx="14325" cy="19975"/>
            </a:xfrm>
            <a:custGeom>
              <a:rect b="b" l="l" r="r" t="t"/>
              <a:pathLst>
                <a:path extrusionOk="0" h="799" w="573">
                  <a:moveTo>
                    <a:pt x="286" y="1"/>
                  </a:moveTo>
                  <a:cubicBezTo>
                    <a:pt x="120" y="1"/>
                    <a:pt x="1" y="143"/>
                    <a:pt x="1" y="286"/>
                  </a:cubicBezTo>
                  <a:lnTo>
                    <a:pt x="1" y="513"/>
                  </a:lnTo>
                  <a:cubicBezTo>
                    <a:pt x="1" y="679"/>
                    <a:pt x="143" y="798"/>
                    <a:pt x="286" y="798"/>
                  </a:cubicBezTo>
                  <a:cubicBezTo>
                    <a:pt x="441" y="798"/>
                    <a:pt x="572" y="679"/>
                    <a:pt x="572" y="513"/>
                  </a:cubicBezTo>
                  <a:lnTo>
                    <a:pt x="572" y="286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4"/>
            <p:cNvSpPr/>
            <p:nvPr/>
          </p:nvSpPr>
          <p:spPr>
            <a:xfrm>
              <a:off x="4147825" y="3339825"/>
              <a:ext cx="14025" cy="19975"/>
            </a:xfrm>
            <a:custGeom>
              <a:rect b="b" l="l" r="r" t="t"/>
              <a:pathLst>
                <a:path extrusionOk="0" h="799" w="561">
                  <a:moveTo>
                    <a:pt x="286" y="1"/>
                  </a:moveTo>
                  <a:cubicBezTo>
                    <a:pt x="132" y="1"/>
                    <a:pt x="1" y="143"/>
                    <a:pt x="1" y="286"/>
                  </a:cubicBezTo>
                  <a:lnTo>
                    <a:pt x="1" y="513"/>
                  </a:lnTo>
                  <a:cubicBezTo>
                    <a:pt x="1" y="679"/>
                    <a:pt x="132" y="798"/>
                    <a:pt x="286" y="798"/>
                  </a:cubicBezTo>
                  <a:cubicBezTo>
                    <a:pt x="429" y="798"/>
                    <a:pt x="560" y="679"/>
                    <a:pt x="560" y="513"/>
                  </a:cubicBezTo>
                  <a:lnTo>
                    <a:pt x="560" y="286"/>
                  </a:lnTo>
                  <a:cubicBezTo>
                    <a:pt x="560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4"/>
            <p:cNvSpPr/>
            <p:nvPr/>
          </p:nvSpPr>
          <p:spPr>
            <a:xfrm>
              <a:off x="3749275" y="3272675"/>
              <a:ext cx="500075" cy="364225"/>
            </a:xfrm>
            <a:custGeom>
              <a:rect b="b" l="l" r="r" t="t"/>
              <a:pathLst>
                <a:path extrusionOk="0" h="14569" w="20003">
                  <a:moveTo>
                    <a:pt x="10525" y="627"/>
                  </a:moveTo>
                  <a:cubicBezTo>
                    <a:pt x="10687" y="692"/>
                    <a:pt x="10926" y="784"/>
                    <a:pt x="11329" y="784"/>
                  </a:cubicBezTo>
                  <a:cubicBezTo>
                    <a:pt x="11518" y="784"/>
                    <a:pt x="11743" y="763"/>
                    <a:pt x="12014" y="710"/>
                  </a:cubicBezTo>
                  <a:cubicBezTo>
                    <a:pt x="12081" y="696"/>
                    <a:pt x="12151" y="689"/>
                    <a:pt x="12220" y="689"/>
                  </a:cubicBezTo>
                  <a:cubicBezTo>
                    <a:pt x="12444" y="689"/>
                    <a:pt x="12674" y="759"/>
                    <a:pt x="12883" y="877"/>
                  </a:cubicBezTo>
                  <a:cubicBezTo>
                    <a:pt x="12228" y="1234"/>
                    <a:pt x="11668" y="1770"/>
                    <a:pt x="11240" y="2437"/>
                  </a:cubicBezTo>
                  <a:cubicBezTo>
                    <a:pt x="10656" y="1877"/>
                    <a:pt x="10335" y="1067"/>
                    <a:pt x="10525" y="627"/>
                  </a:cubicBezTo>
                  <a:close/>
                  <a:moveTo>
                    <a:pt x="19145" y="639"/>
                  </a:moveTo>
                  <a:cubicBezTo>
                    <a:pt x="19336" y="1079"/>
                    <a:pt x="19003" y="1889"/>
                    <a:pt x="18431" y="2448"/>
                  </a:cubicBezTo>
                  <a:cubicBezTo>
                    <a:pt x="18252" y="2175"/>
                    <a:pt x="18062" y="1936"/>
                    <a:pt x="17848" y="1710"/>
                  </a:cubicBezTo>
                  <a:cubicBezTo>
                    <a:pt x="17538" y="1377"/>
                    <a:pt x="17181" y="1103"/>
                    <a:pt x="16788" y="889"/>
                  </a:cubicBezTo>
                  <a:cubicBezTo>
                    <a:pt x="16992" y="764"/>
                    <a:pt x="17217" y="700"/>
                    <a:pt x="17436" y="700"/>
                  </a:cubicBezTo>
                  <a:cubicBezTo>
                    <a:pt x="17511" y="700"/>
                    <a:pt x="17585" y="707"/>
                    <a:pt x="17657" y="722"/>
                  </a:cubicBezTo>
                  <a:cubicBezTo>
                    <a:pt x="17914" y="770"/>
                    <a:pt x="18132" y="788"/>
                    <a:pt x="18317" y="788"/>
                  </a:cubicBezTo>
                  <a:cubicBezTo>
                    <a:pt x="18731" y="788"/>
                    <a:pt x="18981" y="696"/>
                    <a:pt x="19145" y="639"/>
                  </a:cubicBezTo>
                  <a:close/>
                  <a:moveTo>
                    <a:pt x="15645" y="11247"/>
                  </a:moveTo>
                  <a:lnTo>
                    <a:pt x="15645" y="12545"/>
                  </a:lnTo>
                  <a:lnTo>
                    <a:pt x="14692" y="12545"/>
                  </a:lnTo>
                  <a:lnTo>
                    <a:pt x="14692" y="11426"/>
                  </a:lnTo>
                  <a:lnTo>
                    <a:pt x="14681" y="11426"/>
                  </a:lnTo>
                  <a:cubicBezTo>
                    <a:pt x="14990" y="11426"/>
                    <a:pt x="15312" y="11390"/>
                    <a:pt x="15645" y="11247"/>
                  </a:cubicBezTo>
                  <a:close/>
                  <a:moveTo>
                    <a:pt x="6572" y="11485"/>
                  </a:moveTo>
                  <a:cubicBezTo>
                    <a:pt x="6870" y="11545"/>
                    <a:pt x="7180" y="11592"/>
                    <a:pt x="7537" y="11604"/>
                  </a:cubicBezTo>
                  <a:lnTo>
                    <a:pt x="7537" y="12557"/>
                  </a:lnTo>
                  <a:lnTo>
                    <a:pt x="6572" y="12557"/>
                  </a:lnTo>
                  <a:lnTo>
                    <a:pt x="6572" y="11485"/>
                  </a:lnTo>
                  <a:close/>
                  <a:moveTo>
                    <a:pt x="7620" y="13128"/>
                  </a:moveTo>
                  <a:lnTo>
                    <a:pt x="7882" y="13759"/>
                  </a:lnTo>
                  <a:cubicBezTo>
                    <a:pt x="7906" y="13855"/>
                    <a:pt x="7918" y="13902"/>
                    <a:pt x="7918" y="13926"/>
                  </a:cubicBezTo>
                  <a:cubicBezTo>
                    <a:pt x="7894" y="13938"/>
                    <a:pt x="7858" y="13938"/>
                    <a:pt x="7823" y="13938"/>
                  </a:cubicBezTo>
                  <a:lnTo>
                    <a:pt x="6668" y="13938"/>
                  </a:lnTo>
                  <a:cubicBezTo>
                    <a:pt x="6608" y="13938"/>
                    <a:pt x="6572" y="13902"/>
                    <a:pt x="6572" y="13843"/>
                  </a:cubicBezTo>
                  <a:lnTo>
                    <a:pt x="6572" y="13128"/>
                  </a:lnTo>
                  <a:close/>
                  <a:moveTo>
                    <a:pt x="15728" y="13128"/>
                  </a:moveTo>
                  <a:lnTo>
                    <a:pt x="15990" y="13759"/>
                  </a:lnTo>
                  <a:cubicBezTo>
                    <a:pt x="16014" y="13855"/>
                    <a:pt x="16026" y="13902"/>
                    <a:pt x="16026" y="13926"/>
                  </a:cubicBezTo>
                  <a:cubicBezTo>
                    <a:pt x="16002" y="13938"/>
                    <a:pt x="15978" y="13938"/>
                    <a:pt x="15931" y="13938"/>
                  </a:cubicBezTo>
                  <a:lnTo>
                    <a:pt x="14788" y="13938"/>
                  </a:lnTo>
                  <a:cubicBezTo>
                    <a:pt x="14716" y="13938"/>
                    <a:pt x="14681" y="13902"/>
                    <a:pt x="14681" y="13843"/>
                  </a:cubicBezTo>
                  <a:lnTo>
                    <a:pt x="14681" y="13128"/>
                  </a:lnTo>
                  <a:close/>
                  <a:moveTo>
                    <a:pt x="4274" y="13140"/>
                  </a:moveTo>
                  <a:lnTo>
                    <a:pt x="4691" y="13962"/>
                  </a:lnTo>
                  <a:lnTo>
                    <a:pt x="3322" y="13962"/>
                  </a:lnTo>
                  <a:lnTo>
                    <a:pt x="3322" y="13938"/>
                  </a:lnTo>
                  <a:lnTo>
                    <a:pt x="3274" y="13938"/>
                  </a:lnTo>
                  <a:cubicBezTo>
                    <a:pt x="3274" y="13902"/>
                    <a:pt x="3274" y="13843"/>
                    <a:pt x="3262" y="13795"/>
                  </a:cubicBezTo>
                  <a:lnTo>
                    <a:pt x="3239" y="13140"/>
                  </a:lnTo>
                  <a:close/>
                  <a:moveTo>
                    <a:pt x="12383" y="13140"/>
                  </a:moveTo>
                  <a:cubicBezTo>
                    <a:pt x="12454" y="13402"/>
                    <a:pt x="12549" y="13605"/>
                    <a:pt x="12633" y="13783"/>
                  </a:cubicBezTo>
                  <a:lnTo>
                    <a:pt x="12728" y="13962"/>
                  </a:lnTo>
                  <a:lnTo>
                    <a:pt x="11347" y="13962"/>
                  </a:lnTo>
                  <a:lnTo>
                    <a:pt x="11347" y="13938"/>
                  </a:lnTo>
                  <a:lnTo>
                    <a:pt x="11299" y="13938"/>
                  </a:lnTo>
                  <a:cubicBezTo>
                    <a:pt x="11299" y="13902"/>
                    <a:pt x="11299" y="13843"/>
                    <a:pt x="11287" y="13795"/>
                  </a:cubicBezTo>
                  <a:lnTo>
                    <a:pt x="11252" y="13140"/>
                  </a:lnTo>
                  <a:close/>
                  <a:moveTo>
                    <a:pt x="10469" y="1"/>
                  </a:moveTo>
                  <a:cubicBezTo>
                    <a:pt x="10425" y="1"/>
                    <a:pt x="10379" y="9"/>
                    <a:pt x="10335" y="31"/>
                  </a:cubicBezTo>
                  <a:cubicBezTo>
                    <a:pt x="10168" y="91"/>
                    <a:pt x="10085" y="246"/>
                    <a:pt x="10025" y="389"/>
                  </a:cubicBezTo>
                  <a:cubicBezTo>
                    <a:pt x="9930" y="591"/>
                    <a:pt x="9906" y="817"/>
                    <a:pt x="9918" y="1055"/>
                  </a:cubicBezTo>
                  <a:cubicBezTo>
                    <a:pt x="9506" y="1028"/>
                    <a:pt x="9098" y="1015"/>
                    <a:pt x="8699" y="1015"/>
                  </a:cubicBezTo>
                  <a:cubicBezTo>
                    <a:pt x="8059" y="1015"/>
                    <a:pt x="7442" y="1049"/>
                    <a:pt x="6870" y="1115"/>
                  </a:cubicBezTo>
                  <a:cubicBezTo>
                    <a:pt x="6703" y="1127"/>
                    <a:pt x="6596" y="1282"/>
                    <a:pt x="6608" y="1436"/>
                  </a:cubicBezTo>
                  <a:cubicBezTo>
                    <a:pt x="6631" y="1595"/>
                    <a:pt x="6761" y="1699"/>
                    <a:pt x="6916" y="1699"/>
                  </a:cubicBezTo>
                  <a:cubicBezTo>
                    <a:pt x="6925" y="1699"/>
                    <a:pt x="6933" y="1699"/>
                    <a:pt x="6941" y="1698"/>
                  </a:cubicBezTo>
                  <a:cubicBezTo>
                    <a:pt x="7496" y="1629"/>
                    <a:pt x="8092" y="1592"/>
                    <a:pt x="8706" y="1592"/>
                  </a:cubicBezTo>
                  <a:cubicBezTo>
                    <a:pt x="9147" y="1592"/>
                    <a:pt x="9597" y="1611"/>
                    <a:pt x="10049" y="1651"/>
                  </a:cubicBezTo>
                  <a:cubicBezTo>
                    <a:pt x="10228" y="2127"/>
                    <a:pt x="10549" y="2591"/>
                    <a:pt x="10954" y="2960"/>
                  </a:cubicBezTo>
                  <a:cubicBezTo>
                    <a:pt x="10501" y="3865"/>
                    <a:pt x="10240" y="4937"/>
                    <a:pt x="10240" y="6068"/>
                  </a:cubicBezTo>
                  <a:cubicBezTo>
                    <a:pt x="10240" y="7532"/>
                    <a:pt x="11132" y="8699"/>
                    <a:pt x="12668" y="9294"/>
                  </a:cubicBezTo>
                  <a:cubicBezTo>
                    <a:pt x="13347" y="9568"/>
                    <a:pt x="14097" y="9687"/>
                    <a:pt x="14823" y="9687"/>
                  </a:cubicBezTo>
                  <a:cubicBezTo>
                    <a:pt x="15335" y="9687"/>
                    <a:pt x="15824" y="9628"/>
                    <a:pt x="16300" y="9509"/>
                  </a:cubicBezTo>
                  <a:lnTo>
                    <a:pt x="16336" y="9509"/>
                  </a:lnTo>
                  <a:cubicBezTo>
                    <a:pt x="15931" y="10747"/>
                    <a:pt x="15276" y="10866"/>
                    <a:pt x="14692" y="10866"/>
                  </a:cubicBezTo>
                  <a:cubicBezTo>
                    <a:pt x="14573" y="10866"/>
                    <a:pt x="14347" y="10866"/>
                    <a:pt x="14145" y="10842"/>
                  </a:cubicBezTo>
                  <a:cubicBezTo>
                    <a:pt x="13930" y="10842"/>
                    <a:pt x="13740" y="10830"/>
                    <a:pt x="13657" y="10830"/>
                  </a:cubicBezTo>
                  <a:cubicBezTo>
                    <a:pt x="13264" y="10830"/>
                    <a:pt x="12942" y="10997"/>
                    <a:pt x="12680" y="11307"/>
                  </a:cubicBezTo>
                  <a:cubicBezTo>
                    <a:pt x="12430" y="11640"/>
                    <a:pt x="12287" y="12116"/>
                    <a:pt x="12311" y="12557"/>
                  </a:cubicBezTo>
                  <a:lnTo>
                    <a:pt x="11252" y="12557"/>
                  </a:lnTo>
                  <a:lnTo>
                    <a:pt x="11228" y="11878"/>
                  </a:lnTo>
                  <a:cubicBezTo>
                    <a:pt x="11216" y="11545"/>
                    <a:pt x="11121" y="11307"/>
                    <a:pt x="10954" y="11164"/>
                  </a:cubicBezTo>
                  <a:cubicBezTo>
                    <a:pt x="10831" y="11041"/>
                    <a:pt x="10656" y="10980"/>
                    <a:pt x="10444" y="10980"/>
                  </a:cubicBezTo>
                  <a:cubicBezTo>
                    <a:pt x="10409" y="10980"/>
                    <a:pt x="10372" y="10982"/>
                    <a:pt x="10335" y="10985"/>
                  </a:cubicBezTo>
                  <a:cubicBezTo>
                    <a:pt x="9619" y="11039"/>
                    <a:pt x="9341" y="11053"/>
                    <a:pt x="9154" y="11053"/>
                  </a:cubicBezTo>
                  <a:cubicBezTo>
                    <a:pt x="9051" y="11053"/>
                    <a:pt x="8976" y="11049"/>
                    <a:pt x="8870" y="11045"/>
                  </a:cubicBezTo>
                  <a:cubicBezTo>
                    <a:pt x="8680" y="11021"/>
                    <a:pt x="8370" y="11009"/>
                    <a:pt x="7656" y="11009"/>
                  </a:cubicBezTo>
                  <a:cubicBezTo>
                    <a:pt x="6751" y="11009"/>
                    <a:pt x="6108" y="10771"/>
                    <a:pt x="5417" y="10366"/>
                  </a:cubicBezTo>
                  <a:cubicBezTo>
                    <a:pt x="5775" y="9044"/>
                    <a:pt x="5739" y="7437"/>
                    <a:pt x="4989" y="6735"/>
                  </a:cubicBezTo>
                  <a:cubicBezTo>
                    <a:pt x="4933" y="6690"/>
                    <a:pt x="4863" y="6666"/>
                    <a:pt x="4793" y="6666"/>
                  </a:cubicBezTo>
                  <a:cubicBezTo>
                    <a:pt x="4714" y="6666"/>
                    <a:pt x="4635" y="6696"/>
                    <a:pt x="4572" y="6758"/>
                  </a:cubicBezTo>
                  <a:cubicBezTo>
                    <a:pt x="4465" y="6878"/>
                    <a:pt x="4465" y="7056"/>
                    <a:pt x="4584" y="7175"/>
                  </a:cubicBezTo>
                  <a:cubicBezTo>
                    <a:pt x="5167" y="7723"/>
                    <a:pt x="5156" y="9259"/>
                    <a:pt x="4798" y="10426"/>
                  </a:cubicBezTo>
                  <a:lnTo>
                    <a:pt x="4263" y="12533"/>
                  </a:lnTo>
                  <a:lnTo>
                    <a:pt x="3239" y="12533"/>
                  </a:lnTo>
                  <a:lnTo>
                    <a:pt x="3155" y="10509"/>
                  </a:lnTo>
                  <a:cubicBezTo>
                    <a:pt x="3120" y="9509"/>
                    <a:pt x="2905" y="8747"/>
                    <a:pt x="2715" y="8080"/>
                  </a:cubicBezTo>
                  <a:cubicBezTo>
                    <a:pt x="2536" y="7437"/>
                    <a:pt x="2381" y="6889"/>
                    <a:pt x="2381" y="6235"/>
                  </a:cubicBezTo>
                  <a:cubicBezTo>
                    <a:pt x="2381" y="3925"/>
                    <a:pt x="3393" y="2556"/>
                    <a:pt x="5584" y="1948"/>
                  </a:cubicBezTo>
                  <a:cubicBezTo>
                    <a:pt x="5739" y="1901"/>
                    <a:pt x="5822" y="1734"/>
                    <a:pt x="5775" y="1591"/>
                  </a:cubicBezTo>
                  <a:cubicBezTo>
                    <a:pt x="5746" y="1466"/>
                    <a:pt x="5631" y="1387"/>
                    <a:pt x="5506" y="1387"/>
                  </a:cubicBezTo>
                  <a:cubicBezTo>
                    <a:pt x="5477" y="1387"/>
                    <a:pt x="5447" y="1392"/>
                    <a:pt x="5417" y="1401"/>
                  </a:cubicBezTo>
                  <a:cubicBezTo>
                    <a:pt x="4263" y="1722"/>
                    <a:pt x="3370" y="2270"/>
                    <a:pt x="2774" y="3032"/>
                  </a:cubicBezTo>
                  <a:cubicBezTo>
                    <a:pt x="2405" y="3508"/>
                    <a:pt x="2131" y="4080"/>
                    <a:pt x="1988" y="4711"/>
                  </a:cubicBezTo>
                  <a:cubicBezTo>
                    <a:pt x="1167" y="4472"/>
                    <a:pt x="584" y="3734"/>
                    <a:pt x="584" y="2865"/>
                  </a:cubicBezTo>
                  <a:cubicBezTo>
                    <a:pt x="584" y="1817"/>
                    <a:pt x="1453" y="948"/>
                    <a:pt x="2500" y="948"/>
                  </a:cubicBezTo>
                  <a:cubicBezTo>
                    <a:pt x="2667" y="948"/>
                    <a:pt x="2786" y="817"/>
                    <a:pt x="2786" y="662"/>
                  </a:cubicBezTo>
                  <a:cubicBezTo>
                    <a:pt x="2786" y="508"/>
                    <a:pt x="2655" y="389"/>
                    <a:pt x="2500" y="389"/>
                  </a:cubicBezTo>
                  <a:cubicBezTo>
                    <a:pt x="1119" y="389"/>
                    <a:pt x="0" y="1520"/>
                    <a:pt x="0" y="2889"/>
                  </a:cubicBezTo>
                  <a:cubicBezTo>
                    <a:pt x="0" y="4032"/>
                    <a:pt x="798" y="5032"/>
                    <a:pt x="1869" y="5306"/>
                  </a:cubicBezTo>
                  <a:cubicBezTo>
                    <a:pt x="1822" y="5604"/>
                    <a:pt x="1810" y="5937"/>
                    <a:pt x="1810" y="6258"/>
                  </a:cubicBezTo>
                  <a:cubicBezTo>
                    <a:pt x="1810" y="6997"/>
                    <a:pt x="1988" y="7616"/>
                    <a:pt x="2167" y="8271"/>
                  </a:cubicBezTo>
                  <a:cubicBezTo>
                    <a:pt x="2358" y="8937"/>
                    <a:pt x="2548" y="9640"/>
                    <a:pt x="2596" y="10568"/>
                  </a:cubicBezTo>
                  <a:lnTo>
                    <a:pt x="2715" y="13819"/>
                  </a:lnTo>
                  <a:cubicBezTo>
                    <a:pt x="2727" y="14045"/>
                    <a:pt x="2727" y="14200"/>
                    <a:pt x="2822" y="14331"/>
                  </a:cubicBezTo>
                  <a:cubicBezTo>
                    <a:pt x="2965" y="14533"/>
                    <a:pt x="3215" y="14533"/>
                    <a:pt x="3358" y="14533"/>
                  </a:cubicBezTo>
                  <a:lnTo>
                    <a:pt x="4917" y="14533"/>
                  </a:lnTo>
                  <a:cubicBezTo>
                    <a:pt x="5060" y="14533"/>
                    <a:pt x="5203" y="14474"/>
                    <a:pt x="5287" y="14378"/>
                  </a:cubicBezTo>
                  <a:cubicBezTo>
                    <a:pt x="5394" y="14236"/>
                    <a:pt x="5406" y="14045"/>
                    <a:pt x="5334" y="13855"/>
                  </a:cubicBezTo>
                  <a:cubicBezTo>
                    <a:pt x="5334" y="13843"/>
                    <a:pt x="5334" y="13843"/>
                    <a:pt x="5322" y="13843"/>
                  </a:cubicBezTo>
                  <a:lnTo>
                    <a:pt x="4798" y="12831"/>
                  </a:lnTo>
                  <a:lnTo>
                    <a:pt x="5275" y="10985"/>
                  </a:lnTo>
                  <a:cubicBezTo>
                    <a:pt x="5513" y="11116"/>
                    <a:pt x="5763" y="11235"/>
                    <a:pt x="6013" y="11342"/>
                  </a:cubicBezTo>
                  <a:lnTo>
                    <a:pt x="6013" y="13866"/>
                  </a:lnTo>
                  <a:cubicBezTo>
                    <a:pt x="6013" y="14236"/>
                    <a:pt x="6334" y="14557"/>
                    <a:pt x="6703" y="14557"/>
                  </a:cubicBezTo>
                  <a:lnTo>
                    <a:pt x="7846" y="14557"/>
                  </a:lnTo>
                  <a:cubicBezTo>
                    <a:pt x="8180" y="14557"/>
                    <a:pt x="8335" y="14414"/>
                    <a:pt x="8430" y="14295"/>
                  </a:cubicBezTo>
                  <a:cubicBezTo>
                    <a:pt x="8513" y="14176"/>
                    <a:pt x="8596" y="13938"/>
                    <a:pt x="8442" y="13581"/>
                  </a:cubicBezTo>
                  <a:lnTo>
                    <a:pt x="8144" y="12807"/>
                  </a:lnTo>
                  <a:lnTo>
                    <a:pt x="8144" y="11640"/>
                  </a:lnTo>
                  <a:cubicBezTo>
                    <a:pt x="8513" y="11640"/>
                    <a:pt x="8716" y="11652"/>
                    <a:pt x="8858" y="11664"/>
                  </a:cubicBezTo>
                  <a:cubicBezTo>
                    <a:pt x="8955" y="11667"/>
                    <a:pt x="9030" y="11670"/>
                    <a:pt x="9115" y="11670"/>
                  </a:cubicBezTo>
                  <a:cubicBezTo>
                    <a:pt x="9323" y="11670"/>
                    <a:pt x="9595" y="11655"/>
                    <a:pt x="10406" y="11604"/>
                  </a:cubicBezTo>
                  <a:cubicBezTo>
                    <a:pt x="10501" y="11604"/>
                    <a:pt x="10573" y="11604"/>
                    <a:pt x="10597" y="11640"/>
                  </a:cubicBezTo>
                  <a:cubicBezTo>
                    <a:pt x="10621" y="11652"/>
                    <a:pt x="10680" y="11723"/>
                    <a:pt x="10680" y="11938"/>
                  </a:cubicBezTo>
                  <a:lnTo>
                    <a:pt x="10704" y="12866"/>
                  </a:lnTo>
                  <a:lnTo>
                    <a:pt x="10704" y="12890"/>
                  </a:lnTo>
                  <a:lnTo>
                    <a:pt x="10740" y="13843"/>
                  </a:lnTo>
                  <a:cubicBezTo>
                    <a:pt x="10751" y="14057"/>
                    <a:pt x="10751" y="14212"/>
                    <a:pt x="10835" y="14343"/>
                  </a:cubicBezTo>
                  <a:cubicBezTo>
                    <a:pt x="10990" y="14557"/>
                    <a:pt x="11240" y="14557"/>
                    <a:pt x="11371" y="14557"/>
                  </a:cubicBezTo>
                  <a:lnTo>
                    <a:pt x="12883" y="14557"/>
                  </a:lnTo>
                  <a:cubicBezTo>
                    <a:pt x="12898" y="14558"/>
                    <a:pt x="12912" y="14559"/>
                    <a:pt x="12927" y="14559"/>
                  </a:cubicBezTo>
                  <a:cubicBezTo>
                    <a:pt x="13085" y="14559"/>
                    <a:pt x="13213" y="14499"/>
                    <a:pt x="13311" y="14390"/>
                  </a:cubicBezTo>
                  <a:cubicBezTo>
                    <a:pt x="13430" y="14224"/>
                    <a:pt x="13418" y="14021"/>
                    <a:pt x="13335" y="13843"/>
                  </a:cubicBezTo>
                  <a:cubicBezTo>
                    <a:pt x="13252" y="13616"/>
                    <a:pt x="13026" y="13307"/>
                    <a:pt x="12918" y="12747"/>
                  </a:cubicBezTo>
                  <a:cubicBezTo>
                    <a:pt x="12847" y="12390"/>
                    <a:pt x="12954" y="11950"/>
                    <a:pt x="13157" y="11676"/>
                  </a:cubicBezTo>
                  <a:cubicBezTo>
                    <a:pt x="13299" y="11521"/>
                    <a:pt x="13478" y="11426"/>
                    <a:pt x="13680" y="11426"/>
                  </a:cubicBezTo>
                  <a:cubicBezTo>
                    <a:pt x="13776" y="11426"/>
                    <a:pt x="13954" y="11426"/>
                    <a:pt x="14145" y="11438"/>
                  </a:cubicBezTo>
                  <a:lnTo>
                    <a:pt x="14145" y="13878"/>
                  </a:lnTo>
                  <a:cubicBezTo>
                    <a:pt x="14145" y="14259"/>
                    <a:pt x="14454" y="14569"/>
                    <a:pt x="14823" y="14569"/>
                  </a:cubicBezTo>
                  <a:lnTo>
                    <a:pt x="15978" y="14569"/>
                  </a:lnTo>
                  <a:cubicBezTo>
                    <a:pt x="16300" y="14569"/>
                    <a:pt x="16466" y="14438"/>
                    <a:pt x="16550" y="14319"/>
                  </a:cubicBezTo>
                  <a:cubicBezTo>
                    <a:pt x="16645" y="14200"/>
                    <a:pt x="16717" y="13962"/>
                    <a:pt x="16574" y="13605"/>
                  </a:cubicBezTo>
                  <a:lnTo>
                    <a:pt x="16276" y="12831"/>
                  </a:lnTo>
                  <a:lnTo>
                    <a:pt x="16276" y="10878"/>
                  </a:lnTo>
                  <a:cubicBezTo>
                    <a:pt x="16550" y="10592"/>
                    <a:pt x="16788" y="10164"/>
                    <a:pt x="16967" y="9521"/>
                  </a:cubicBezTo>
                  <a:cubicBezTo>
                    <a:pt x="16990" y="9461"/>
                    <a:pt x="17002" y="9390"/>
                    <a:pt x="17014" y="9306"/>
                  </a:cubicBezTo>
                  <a:cubicBezTo>
                    <a:pt x="17669" y="9056"/>
                    <a:pt x="18241" y="8699"/>
                    <a:pt x="18657" y="8235"/>
                  </a:cubicBezTo>
                  <a:cubicBezTo>
                    <a:pt x="18752" y="8116"/>
                    <a:pt x="18752" y="7937"/>
                    <a:pt x="18633" y="7818"/>
                  </a:cubicBezTo>
                  <a:cubicBezTo>
                    <a:pt x="18577" y="7773"/>
                    <a:pt x="18508" y="7749"/>
                    <a:pt x="18437" y="7749"/>
                  </a:cubicBezTo>
                  <a:cubicBezTo>
                    <a:pt x="18359" y="7749"/>
                    <a:pt x="18280" y="7779"/>
                    <a:pt x="18217" y="7842"/>
                  </a:cubicBezTo>
                  <a:cubicBezTo>
                    <a:pt x="17681" y="8437"/>
                    <a:pt x="16824" y="8866"/>
                    <a:pt x="15812" y="9033"/>
                  </a:cubicBezTo>
                  <a:cubicBezTo>
                    <a:pt x="15502" y="9085"/>
                    <a:pt x="15187" y="9110"/>
                    <a:pt x="14874" y="9110"/>
                  </a:cubicBezTo>
                  <a:cubicBezTo>
                    <a:pt x="14185" y="9110"/>
                    <a:pt x="13504" y="8988"/>
                    <a:pt x="12907" y="8759"/>
                  </a:cubicBezTo>
                  <a:cubicBezTo>
                    <a:pt x="12133" y="8461"/>
                    <a:pt x="10859" y="7723"/>
                    <a:pt x="10859" y="6068"/>
                  </a:cubicBezTo>
                  <a:cubicBezTo>
                    <a:pt x="10859" y="3615"/>
                    <a:pt x="12264" y="996"/>
                    <a:pt x="14871" y="996"/>
                  </a:cubicBezTo>
                  <a:cubicBezTo>
                    <a:pt x="17169" y="996"/>
                    <a:pt x="18895" y="3187"/>
                    <a:pt x="18895" y="6068"/>
                  </a:cubicBezTo>
                  <a:cubicBezTo>
                    <a:pt x="18895" y="6306"/>
                    <a:pt x="18860" y="6532"/>
                    <a:pt x="18812" y="6735"/>
                  </a:cubicBezTo>
                  <a:cubicBezTo>
                    <a:pt x="18776" y="6889"/>
                    <a:pt x="18872" y="7056"/>
                    <a:pt x="19026" y="7092"/>
                  </a:cubicBezTo>
                  <a:cubicBezTo>
                    <a:pt x="19050" y="7100"/>
                    <a:pt x="19074" y="7103"/>
                    <a:pt x="19098" y="7103"/>
                  </a:cubicBezTo>
                  <a:cubicBezTo>
                    <a:pt x="19221" y="7103"/>
                    <a:pt x="19344" y="7009"/>
                    <a:pt x="19384" y="6889"/>
                  </a:cubicBezTo>
                  <a:cubicBezTo>
                    <a:pt x="19443" y="6628"/>
                    <a:pt x="19467" y="6354"/>
                    <a:pt x="19467" y="6068"/>
                  </a:cubicBezTo>
                  <a:cubicBezTo>
                    <a:pt x="19467" y="4937"/>
                    <a:pt x="19217" y="3865"/>
                    <a:pt x="18752" y="2960"/>
                  </a:cubicBezTo>
                  <a:cubicBezTo>
                    <a:pt x="19455" y="2270"/>
                    <a:pt x="20003" y="1174"/>
                    <a:pt x="19669" y="389"/>
                  </a:cubicBezTo>
                  <a:cubicBezTo>
                    <a:pt x="19598" y="234"/>
                    <a:pt x="19514" y="91"/>
                    <a:pt x="19348" y="31"/>
                  </a:cubicBezTo>
                  <a:cubicBezTo>
                    <a:pt x="19300" y="13"/>
                    <a:pt x="19254" y="6"/>
                    <a:pt x="19210" y="6"/>
                  </a:cubicBezTo>
                  <a:cubicBezTo>
                    <a:pt x="19110" y="6"/>
                    <a:pt x="19021" y="42"/>
                    <a:pt x="18955" y="67"/>
                  </a:cubicBezTo>
                  <a:cubicBezTo>
                    <a:pt x="18831" y="125"/>
                    <a:pt x="18655" y="206"/>
                    <a:pt x="18315" y="206"/>
                  </a:cubicBezTo>
                  <a:cubicBezTo>
                    <a:pt x="18166" y="206"/>
                    <a:pt x="17986" y="190"/>
                    <a:pt x="17764" y="151"/>
                  </a:cubicBezTo>
                  <a:cubicBezTo>
                    <a:pt x="17657" y="130"/>
                    <a:pt x="17550" y="120"/>
                    <a:pt x="17443" y="120"/>
                  </a:cubicBezTo>
                  <a:cubicBezTo>
                    <a:pt x="16990" y="120"/>
                    <a:pt x="16547" y="299"/>
                    <a:pt x="16181" y="627"/>
                  </a:cubicBezTo>
                  <a:cubicBezTo>
                    <a:pt x="15752" y="472"/>
                    <a:pt x="15300" y="401"/>
                    <a:pt x="14847" y="401"/>
                  </a:cubicBezTo>
                  <a:cubicBezTo>
                    <a:pt x="14383" y="401"/>
                    <a:pt x="13919" y="472"/>
                    <a:pt x="13502" y="627"/>
                  </a:cubicBezTo>
                  <a:cubicBezTo>
                    <a:pt x="13139" y="304"/>
                    <a:pt x="12680" y="125"/>
                    <a:pt x="12224" y="125"/>
                  </a:cubicBezTo>
                  <a:cubicBezTo>
                    <a:pt x="12126" y="125"/>
                    <a:pt x="12027" y="134"/>
                    <a:pt x="11930" y="151"/>
                  </a:cubicBezTo>
                  <a:cubicBezTo>
                    <a:pt x="11705" y="190"/>
                    <a:pt x="11523" y="206"/>
                    <a:pt x="11374" y="206"/>
                  </a:cubicBezTo>
                  <a:cubicBezTo>
                    <a:pt x="11034" y="206"/>
                    <a:pt x="10864" y="125"/>
                    <a:pt x="10740" y="67"/>
                  </a:cubicBezTo>
                  <a:cubicBezTo>
                    <a:pt x="10666" y="43"/>
                    <a:pt x="10569" y="1"/>
                    <a:pt x="104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5" name="Google Shape;585;p44"/>
          <p:cNvGrpSpPr/>
          <p:nvPr/>
        </p:nvGrpSpPr>
        <p:grpSpPr>
          <a:xfrm>
            <a:off x="2769528" y="3662808"/>
            <a:ext cx="447721" cy="331228"/>
            <a:chOff x="2390475" y="3268975"/>
            <a:chExt cx="500975" cy="370625"/>
          </a:xfrm>
        </p:grpSpPr>
        <p:sp>
          <p:nvSpPr>
            <p:cNvPr id="586" name="Google Shape;586;p44"/>
            <p:cNvSpPr/>
            <p:nvPr/>
          </p:nvSpPr>
          <p:spPr>
            <a:xfrm>
              <a:off x="2787250" y="3421375"/>
              <a:ext cx="14600" cy="19675"/>
            </a:xfrm>
            <a:custGeom>
              <a:rect b="b" l="l" r="r" t="t"/>
              <a:pathLst>
                <a:path extrusionOk="0" h="787" w="584">
                  <a:moveTo>
                    <a:pt x="286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513"/>
                  </a:lnTo>
                  <a:cubicBezTo>
                    <a:pt x="0" y="668"/>
                    <a:pt x="131" y="787"/>
                    <a:pt x="286" y="787"/>
                  </a:cubicBezTo>
                  <a:cubicBezTo>
                    <a:pt x="429" y="787"/>
                    <a:pt x="560" y="656"/>
                    <a:pt x="560" y="513"/>
                  </a:cubicBezTo>
                  <a:lnTo>
                    <a:pt x="560" y="287"/>
                  </a:lnTo>
                  <a:cubicBezTo>
                    <a:pt x="584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4"/>
            <p:cNvSpPr/>
            <p:nvPr/>
          </p:nvSpPr>
          <p:spPr>
            <a:xfrm>
              <a:off x="2717300" y="3421375"/>
              <a:ext cx="14000" cy="19675"/>
            </a:xfrm>
            <a:custGeom>
              <a:rect b="b" l="l" r="r" t="t"/>
              <a:pathLst>
                <a:path extrusionOk="0" h="787" w="560">
                  <a:moveTo>
                    <a:pt x="286" y="1"/>
                  </a:moveTo>
                  <a:cubicBezTo>
                    <a:pt x="119" y="1"/>
                    <a:pt x="0" y="120"/>
                    <a:pt x="0" y="287"/>
                  </a:cubicBezTo>
                  <a:lnTo>
                    <a:pt x="0" y="513"/>
                  </a:lnTo>
                  <a:cubicBezTo>
                    <a:pt x="0" y="668"/>
                    <a:pt x="131" y="787"/>
                    <a:pt x="286" y="787"/>
                  </a:cubicBezTo>
                  <a:cubicBezTo>
                    <a:pt x="441" y="787"/>
                    <a:pt x="560" y="656"/>
                    <a:pt x="560" y="513"/>
                  </a:cubicBezTo>
                  <a:lnTo>
                    <a:pt x="560" y="287"/>
                  </a:lnTo>
                  <a:cubicBezTo>
                    <a:pt x="560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4"/>
            <p:cNvSpPr/>
            <p:nvPr/>
          </p:nvSpPr>
          <p:spPr>
            <a:xfrm>
              <a:off x="2390475" y="3268975"/>
              <a:ext cx="500975" cy="370625"/>
            </a:xfrm>
            <a:custGeom>
              <a:rect b="b" l="l" r="r" t="t"/>
              <a:pathLst>
                <a:path extrusionOk="0" h="14825" w="20039">
                  <a:moveTo>
                    <a:pt x="14681" y="572"/>
                  </a:moveTo>
                  <a:cubicBezTo>
                    <a:pt x="15419" y="572"/>
                    <a:pt x="16050" y="1156"/>
                    <a:pt x="16109" y="1882"/>
                  </a:cubicBezTo>
                  <a:cubicBezTo>
                    <a:pt x="16109" y="1977"/>
                    <a:pt x="16157" y="2049"/>
                    <a:pt x="16228" y="2096"/>
                  </a:cubicBezTo>
                  <a:cubicBezTo>
                    <a:pt x="16280" y="2122"/>
                    <a:pt x="16344" y="2142"/>
                    <a:pt x="16402" y="2142"/>
                  </a:cubicBezTo>
                  <a:cubicBezTo>
                    <a:pt x="16425" y="2142"/>
                    <a:pt x="16446" y="2139"/>
                    <a:pt x="16466" y="2132"/>
                  </a:cubicBezTo>
                  <a:cubicBezTo>
                    <a:pt x="16574" y="2108"/>
                    <a:pt x="16669" y="2096"/>
                    <a:pt x="16776" y="2096"/>
                  </a:cubicBezTo>
                  <a:cubicBezTo>
                    <a:pt x="17467" y="2096"/>
                    <a:pt x="18014" y="2644"/>
                    <a:pt x="18014" y="3323"/>
                  </a:cubicBezTo>
                  <a:cubicBezTo>
                    <a:pt x="18014" y="4013"/>
                    <a:pt x="17467" y="4597"/>
                    <a:pt x="16776" y="4597"/>
                  </a:cubicBezTo>
                  <a:cubicBezTo>
                    <a:pt x="16550" y="4597"/>
                    <a:pt x="16335" y="4537"/>
                    <a:pt x="16133" y="4418"/>
                  </a:cubicBezTo>
                  <a:cubicBezTo>
                    <a:pt x="16087" y="4391"/>
                    <a:pt x="16036" y="4377"/>
                    <a:pt x="15985" y="4377"/>
                  </a:cubicBezTo>
                  <a:cubicBezTo>
                    <a:pt x="15904" y="4377"/>
                    <a:pt x="15823" y="4412"/>
                    <a:pt x="15764" y="4478"/>
                  </a:cubicBezTo>
                  <a:cubicBezTo>
                    <a:pt x="15502" y="4787"/>
                    <a:pt x="15097" y="4978"/>
                    <a:pt x="14681" y="4978"/>
                  </a:cubicBezTo>
                  <a:cubicBezTo>
                    <a:pt x="14264" y="4978"/>
                    <a:pt x="13859" y="4799"/>
                    <a:pt x="13597" y="4478"/>
                  </a:cubicBezTo>
                  <a:cubicBezTo>
                    <a:pt x="13538" y="4418"/>
                    <a:pt x="13454" y="4370"/>
                    <a:pt x="13371" y="4370"/>
                  </a:cubicBezTo>
                  <a:cubicBezTo>
                    <a:pt x="13323" y="4370"/>
                    <a:pt x="13264" y="4382"/>
                    <a:pt x="13216" y="4418"/>
                  </a:cubicBezTo>
                  <a:cubicBezTo>
                    <a:pt x="13026" y="4537"/>
                    <a:pt x="12799" y="4597"/>
                    <a:pt x="12585" y="4597"/>
                  </a:cubicBezTo>
                  <a:cubicBezTo>
                    <a:pt x="12264" y="4597"/>
                    <a:pt x="11990" y="4478"/>
                    <a:pt x="11775" y="4299"/>
                  </a:cubicBezTo>
                  <a:cubicBezTo>
                    <a:pt x="11644" y="4192"/>
                    <a:pt x="11537" y="4061"/>
                    <a:pt x="11466" y="3894"/>
                  </a:cubicBezTo>
                  <a:cubicBezTo>
                    <a:pt x="11275" y="3489"/>
                    <a:pt x="11299" y="3001"/>
                    <a:pt x="11573" y="2632"/>
                  </a:cubicBezTo>
                  <a:cubicBezTo>
                    <a:pt x="11811" y="2299"/>
                    <a:pt x="12180" y="2108"/>
                    <a:pt x="12585" y="2108"/>
                  </a:cubicBezTo>
                  <a:cubicBezTo>
                    <a:pt x="12656" y="2108"/>
                    <a:pt x="12728" y="2108"/>
                    <a:pt x="12799" y="2120"/>
                  </a:cubicBezTo>
                  <a:cubicBezTo>
                    <a:pt x="12871" y="2130"/>
                    <a:pt x="12925" y="2158"/>
                    <a:pt x="12984" y="2158"/>
                  </a:cubicBezTo>
                  <a:cubicBezTo>
                    <a:pt x="12994" y="2158"/>
                    <a:pt x="13004" y="2158"/>
                    <a:pt x="13014" y="2156"/>
                  </a:cubicBezTo>
                  <a:cubicBezTo>
                    <a:pt x="13145" y="2132"/>
                    <a:pt x="13252" y="2013"/>
                    <a:pt x="13252" y="1882"/>
                  </a:cubicBezTo>
                  <a:cubicBezTo>
                    <a:pt x="13311" y="1144"/>
                    <a:pt x="13930" y="572"/>
                    <a:pt x="14681" y="572"/>
                  </a:cubicBezTo>
                  <a:close/>
                  <a:moveTo>
                    <a:pt x="2191" y="2465"/>
                  </a:moveTo>
                  <a:cubicBezTo>
                    <a:pt x="2358" y="2465"/>
                    <a:pt x="2500" y="2501"/>
                    <a:pt x="2655" y="2537"/>
                  </a:cubicBezTo>
                  <a:cubicBezTo>
                    <a:pt x="2381" y="2954"/>
                    <a:pt x="2203" y="3430"/>
                    <a:pt x="2167" y="3954"/>
                  </a:cubicBezTo>
                  <a:cubicBezTo>
                    <a:pt x="1715" y="4251"/>
                    <a:pt x="1357" y="4656"/>
                    <a:pt x="1119" y="5121"/>
                  </a:cubicBezTo>
                  <a:cubicBezTo>
                    <a:pt x="1107" y="5144"/>
                    <a:pt x="1072" y="5192"/>
                    <a:pt x="1060" y="5216"/>
                  </a:cubicBezTo>
                  <a:cubicBezTo>
                    <a:pt x="762" y="4918"/>
                    <a:pt x="584" y="4525"/>
                    <a:pt x="584" y="4073"/>
                  </a:cubicBezTo>
                  <a:cubicBezTo>
                    <a:pt x="584" y="3180"/>
                    <a:pt x="1298" y="2465"/>
                    <a:pt x="2191" y="2465"/>
                  </a:cubicBezTo>
                  <a:close/>
                  <a:moveTo>
                    <a:pt x="18336" y="4299"/>
                  </a:moveTo>
                  <a:cubicBezTo>
                    <a:pt x="18443" y="4406"/>
                    <a:pt x="18550" y="4525"/>
                    <a:pt x="18657" y="4644"/>
                  </a:cubicBezTo>
                  <a:cubicBezTo>
                    <a:pt x="19229" y="5418"/>
                    <a:pt x="19395" y="6371"/>
                    <a:pt x="18979" y="6692"/>
                  </a:cubicBezTo>
                  <a:cubicBezTo>
                    <a:pt x="18886" y="6769"/>
                    <a:pt x="18760" y="6808"/>
                    <a:pt x="18614" y="6808"/>
                  </a:cubicBezTo>
                  <a:cubicBezTo>
                    <a:pt x="18443" y="6808"/>
                    <a:pt x="18244" y="6754"/>
                    <a:pt x="18038" y="6645"/>
                  </a:cubicBezTo>
                  <a:lnTo>
                    <a:pt x="18038" y="4656"/>
                  </a:lnTo>
                  <a:cubicBezTo>
                    <a:pt x="18145" y="4549"/>
                    <a:pt x="18252" y="4430"/>
                    <a:pt x="18324" y="4311"/>
                  </a:cubicBezTo>
                  <a:cubicBezTo>
                    <a:pt x="18324" y="4311"/>
                    <a:pt x="18324" y="4299"/>
                    <a:pt x="18336" y="4299"/>
                  </a:cubicBezTo>
                  <a:close/>
                  <a:moveTo>
                    <a:pt x="11013" y="4311"/>
                  </a:moveTo>
                  <a:cubicBezTo>
                    <a:pt x="11097" y="4442"/>
                    <a:pt x="11192" y="4561"/>
                    <a:pt x="11299" y="4668"/>
                  </a:cubicBezTo>
                  <a:lnTo>
                    <a:pt x="11299" y="6668"/>
                  </a:lnTo>
                  <a:cubicBezTo>
                    <a:pt x="11089" y="6764"/>
                    <a:pt x="10895" y="6812"/>
                    <a:pt x="10728" y="6812"/>
                  </a:cubicBezTo>
                  <a:cubicBezTo>
                    <a:pt x="10583" y="6812"/>
                    <a:pt x="10458" y="6776"/>
                    <a:pt x="10359" y="6704"/>
                  </a:cubicBezTo>
                  <a:cubicBezTo>
                    <a:pt x="9942" y="6383"/>
                    <a:pt x="10109" y="5430"/>
                    <a:pt x="10704" y="4656"/>
                  </a:cubicBezTo>
                  <a:cubicBezTo>
                    <a:pt x="10799" y="4537"/>
                    <a:pt x="10894" y="4418"/>
                    <a:pt x="11013" y="4311"/>
                  </a:cubicBezTo>
                  <a:close/>
                  <a:moveTo>
                    <a:pt x="3334" y="11371"/>
                  </a:moveTo>
                  <a:cubicBezTo>
                    <a:pt x="3632" y="11609"/>
                    <a:pt x="3965" y="11788"/>
                    <a:pt x="4334" y="11907"/>
                  </a:cubicBezTo>
                  <a:lnTo>
                    <a:pt x="4322" y="13753"/>
                  </a:lnTo>
                  <a:cubicBezTo>
                    <a:pt x="4322" y="14014"/>
                    <a:pt x="4096" y="14241"/>
                    <a:pt x="3834" y="14241"/>
                  </a:cubicBezTo>
                  <a:cubicBezTo>
                    <a:pt x="3560" y="14241"/>
                    <a:pt x="3334" y="14014"/>
                    <a:pt x="3334" y="13753"/>
                  </a:cubicBezTo>
                  <a:lnTo>
                    <a:pt x="3334" y="11371"/>
                  </a:lnTo>
                  <a:close/>
                  <a:moveTo>
                    <a:pt x="5894" y="12002"/>
                  </a:moveTo>
                  <a:lnTo>
                    <a:pt x="5894" y="13753"/>
                  </a:lnTo>
                  <a:lnTo>
                    <a:pt x="5882" y="13753"/>
                  </a:lnTo>
                  <a:cubicBezTo>
                    <a:pt x="5882" y="14014"/>
                    <a:pt x="5656" y="14241"/>
                    <a:pt x="5394" y="14241"/>
                  </a:cubicBezTo>
                  <a:cubicBezTo>
                    <a:pt x="5120" y="14241"/>
                    <a:pt x="4905" y="14014"/>
                    <a:pt x="4905" y="13753"/>
                  </a:cubicBezTo>
                  <a:lnTo>
                    <a:pt x="4905" y="12038"/>
                  </a:lnTo>
                  <a:cubicBezTo>
                    <a:pt x="5023" y="12056"/>
                    <a:pt x="5145" y="12063"/>
                    <a:pt x="5267" y="12063"/>
                  </a:cubicBezTo>
                  <a:cubicBezTo>
                    <a:pt x="5477" y="12063"/>
                    <a:pt x="5690" y="12040"/>
                    <a:pt x="5894" y="12002"/>
                  </a:cubicBezTo>
                  <a:close/>
                  <a:moveTo>
                    <a:pt x="11668" y="12002"/>
                  </a:moveTo>
                  <a:lnTo>
                    <a:pt x="11656" y="13753"/>
                  </a:lnTo>
                  <a:cubicBezTo>
                    <a:pt x="11656" y="14014"/>
                    <a:pt x="11430" y="14241"/>
                    <a:pt x="11168" y="14241"/>
                  </a:cubicBezTo>
                  <a:cubicBezTo>
                    <a:pt x="10894" y="14241"/>
                    <a:pt x="10680" y="14014"/>
                    <a:pt x="10680" y="13753"/>
                  </a:cubicBezTo>
                  <a:lnTo>
                    <a:pt x="10680" y="12026"/>
                  </a:lnTo>
                  <a:cubicBezTo>
                    <a:pt x="10835" y="12050"/>
                    <a:pt x="10990" y="12050"/>
                    <a:pt x="11156" y="12050"/>
                  </a:cubicBezTo>
                  <a:cubicBezTo>
                    <a:pt x="11335" y="12050"/>
                    <a:pt x="11490" y="12038"/>
                    <a:pt x="11668" y="12002"/>
                  </a:cubicBezTo>
                  <a:close/>
                  <a:moveTo>
                    <a:pt x="13252" y="11264"/>
                  </a:moveTo>
                  <a:lnTo>
                    <a:pt x="13240" y="13753"/>
                  </a:lnTo>
                  <a:cubicBezTo>
                    <a:pt x="13240" y="14014"/>
                    <a:pt x="13014" y="14241"/>
                    <a:pt x="12740" y="14241"/>
                  </a:cubicBezTo>
                  <a:cubicBezTo>
                    <a:pt x="12478" y="14241"/>
                    <a:pt x="12252" y="14014"/>
                    <a:pt x="12252" y="13753"/>
                  </a:cubicBezTo>
                  <a:lnTo>
                    <a:pt x="12252" y="11859"/>
                  </a:lnTo>
                  <a:cubicBezTo>
                    <a:pt x="12609" y="11728"/>
                    <a:pt x="12954" y="11514"/>
                    <a:pt x="13252" y="11264"/>
                  </a:cubicBezTo>
                  <a:close/>
                  <a:moveTo>
                    <a:pt x="14681" y="1"/>
                  </a:moveTo>
                  <a:cubicBezTo>
                    <a:pt x="13752" y="1"/>
                    <a:pt x="12954" y="656"/>
                    <a:pt x="12728" y="1525"/>
                  </a:cubicBezTo>
                  <a:cubicBezTo>
                    <a:pt x="12252" y="1263"/>
                    <a:pt x="11704" y="1108"/>
                    <a:pt x="11144" y="1108"/>
                  </a:cubicBezTo>
                  <a:cubicBezTo>
                    <a:pt x="10906" y="1108"/>
                    <a:pt x="10668" y="1144"/>
                    <a:pt x="10430" y="1191"/>
                  </a:cubicBezTo>
                  <a:cubicBezTo>
                    <a:pt x="9978" y="739"/>
                    <a:pt x="9382" y="429"/>
                    <a:pt x="8751" y="322"/>
                  </a:cubicBezTo>
                  <a:cubicBezTo>
                    <a:pt x="8734" y="320"/>
                    <a:pt x="8717" y="319"/>
                    <a:pt x="8701" y="319"/>
                  </a:cubicBezTo>
                  <a:cubicBezTo>
                    <a:pt x="8557" y="319"/>
                    <a:pt x="8440" y="411"/>
                    <a:pt x="8430" y="560"/>
                  </a:cubicBezTo>
                  <a:cubicBezTo>
                    <a:pt x="8394" y="727"/>
                    <a:pt x="8501" y="870"/>
                    <a:pt x="8668" y="894"/>
                  </a:cubicBezTo>
                  <a:cubicBezTo>
                    <a:pt x="9227" y="977"/>
                    <a:pt x="9751" y="1275"/>
                    <a:pt x="10132" y="1692"/>
                  </a:cubicBezTo>
                  <a:cubicBezTo>
                    <a:pt x="10201" y="1750"/>
                    <a:pt x="10294" y="1793"/>
                    <a:pt x="10377" y="1793"/>
                  </a:cubicBezTo>
                  <a:cubicBezTo>
                    <a:pt x="10395" y="1793"/>
                    <a:pt x="10413" y="1791"/>
                    <a:pt x="10430" y="1787"/>
                  </a:cubicBezTo>
                  <a:cubicBezTo>
                    <a:pt x="10673" y="1717"/>
                    <a:pt x="10928" y="1680"/>
                    <a:pt x="11181" y="1680"/>
                  </a:cubicBezTo>
                  <a:cubicBezTo>
                    <a:pt x="11362" y="1680"/>
                    <a:pt x="11542" y="1699"/>
                    <a:pt x="11716" y="1739"/>
                  </a:cubicBezTo>
                  <a:cubicBezTo>
                    <a:pt x="11704" y="1751"/>
                    <a:pt x="11680" y="1751"/>
                    <a:pt x="11656" y="1763"/>
                  </a:cubicBezTo>
                  <a:cubicBezTo>
                    <a:pt x="11121" y="2084"/>
                    <a:pt x="10751" y="2680"/>
                    <a:pt x="10751" y="3347"/>
                  </a:cubicBezTo>
                  <a:cubicBezTo>
                    <a:pt x="10751" y="3466"/>
                    <a:pt x="10763" y="3597"/>
                    <a:pt x="10775" y="3716"/>
                  </a:cubicBezTo>
                  <a:cubicBezTo>
                    <a:pt x="10585" y="3882"/>
                    <a:pt x="10406" y="4073"/>
                    <a:pt x="10239" y="4287"/>
                  </a:cubicBezTo>
                  <a:cubicBezTo>
                    <a:pt x="9406" y="5359"/>
                    <a:pt x="9311" y="6621"/>
                    <a:pt x="10001" y="7157"/>
                  </a:cubicBezTo>
                  <a:cubicBezTo>
                    <a:pt x="10216" y="7299"/>
                    <a:pt x="10454" y="7395"/>
                    <a:pt x="10728" y="7395"/>
                  </a:cubicBezTo>
                  <a:cubicBezTo>
                    <a:pt x="10930" y="7395"/>
                    <a:pt x="11121" y="7359"/>
                    <a:pt x="11323" y="7287"/>
                  </a:cubicBezTo>
                  <a:cubicBezTo>
                    <a:pt x="11466" y="8573"/>
                    <a:pt x="12299" y="9645"/>
                    <a:pt x="13454" y="10097"/>
                  </a:cubicBezTo>
                  <a:cubicBezTo>
                    <a:pt x="13026" y="10955"/>
                    <a:pt x="12133" y="11502"/>
                    <a:pt x="11168" y="11502"/>
                  </a:cubicBezTo>
                  <a:cubicBezTo>
                    <a:pt x="10930" y="11502"/>
                    <a:pt x="10668" y="11467"/>
                    <a:pt x="10430" y="11395"/>
                  </a:cubicBezTo>
                  <a:cubicBezTo>
                    <a:pt x="10407" y="11389"/>
                    <a:pt x="10384" y="11387"/>
                    <a:pt x="10359" y="11387"/>
                  </a:cubicBezTo>
                  <a:cubicBezTo>
                    <a:pt x="10280" y="11387"/>
                    <a:pt x="10196" y="11418"/>
                    <a:pt x="10132" y="11490"/>
                  </a:cubicBezTo>
                  <a:cubicBezTo>
                    <a:pt x="9644" y="12026"/>
                    <a:pt x="8966" y="12324"/>
                    <a:pt x="8227" y="12324"/>
                  </a:cubicBezTo>
                  <a:cubicBezTo>
                    <a:pt x="7525" y="12324"/>
                    <a:pt x="6822" y="12002"/>
                    <a:pt x="6334" y="11490"/>
                  </a:cubicBezTo>
                  <a:cubicBezTo>
                    <a:pt x="6266" y="11422"/>
                    <a:pt x="6185" y="11396"/>
                    <a:pt x="6101" y="11396"/>
                  </a:cubicBezTo>
                  <a:cubicBezTo>
                    <a:pt x="6068" y="11396"/>
                    <a:pt x="6034" y="11400"/>
                    <a:pt x="6001" y="11407"/>
                  </a:cubicBezTo>
                  <a:cubicBezTo>
                    <a:pt x="5846" y="11455"/>
                    <a:pt x="5715" y="11467"/>
                    <a:pt x="5572" y="11490"/>
                  </a:cubicBezTo>
                  <a:cubicBezTo>
                    <a:pt x="5495" y="11496"/>
                    <a:pt x="5420" y="11499"/>
                    <a:pt x="5346" y="11499"/>
                  </a:cubicBezTo>
                  <a:cubicBezTo>
                    <a:pt x="5272" y="11499"/>
                    <a:pt x="5197" y="11496"/>
                    <a:pt x="5120" y="11490"/>
                  </a:cubicBezTo>
                  <a:cubicBezTo>
                    <a:pt x="4977" y="11467"/>
                    <a:pt x="4846" y="11443"/>
                    <a:pt x="4691" y="11407"/>
                  </a:cubicBezTo>
                  <a:cubicBezTo>
                    <a:pt x="4143" y="11276"/>
                    <a:pt x="3632" y="10955"/>
                    <a:pt x="3274" y="10490"/>
                  </a:cubicBezTo>
                  <a:lnTo>
                    <a:pt x="3262" y="10478"/>
                  </a:lnTo>
                  <a:cubicBezTo>
                    <a:pt x="2953" y="10074"/>
                    <a:pt x="2762" y="9585"/>
                    <a:pt x="2739" y="9026"/>
                  </a:cubicBezTo>
                  <a:cubicBezTo>
                    <a:pt x="2739" y="8919"/>
                    <a:pt x="2679" y="8847"/>
                    <a:pt x="2608" y="8788"/>
                  </a:cubicBezTo>
                  <a:cubicBezTo>
                    <a:pt x="1834" y="8323"/>
                    <a:pt x="1357" y="7478"/>
                    <a:pt x="1357" y="6573"/>
                  </a:cubicBezTo>
                  <a:cubicBezTo>
                    <a:pt x="1357" y="5668"/>
                    <a:pt x="1822" y="4835"/>
                    <a:pt x="2608" y="4359"/>
                  </a:cubicBezTo>
                  <a:cubicBezTo>
                    <a:pt x="2703" y="4311"/>
                    <a:pt x="2739" y="4228"/>
                    <a:pt x="2739" y="4120"/>
                  </a:cubicBezTo>
                  <a:cubicBezTo>
                    <a:pt x="2798" y="2751"/>
                    <a:pt x="3929" y="1668"/>
                    <a:pt x="5310" y="1668"/>
                  </a:cubicBezTo>
                  <a:cubicBezTo>
                    <a:pt x="5548" y="1668"/>
                    <a:pt x="5810" y="1692"/>
                    <a:pt x="6048" y="1763"/>
                  </a:cubicBezTo>
                  <a:cubicBezTo>
                    <a:pt x="6073" y="1772"/>
                    <a:pt x="6100" y="1777"/>
                    <a:pt x="6127" y="1777"/>
                  </a:cubicBezTo>
                  <a:cubicBezTo>
                    <a:pt x="6204" y="1777"/>
                    <a:pt x="6285" y="1741"/>
                    <a:pt x="6346" y="1680"/>
                  </a:cubicBezTo>
                  <a:cubicBezTo>
                    <a:pt x="6644" y="1346"/>
                    <a:pt x="7013" y="1108"/>
                    <a:pt x="7430" y="965"/>
                  </a:cubicBezTo>
                  <a:cubicBezTo>
                    <a:pt x="7572" y="918"/>
                    <a:pt x="7668" y="751"/>
                    <a:pt x="7608" y="596"/>
                  </a:cubicBezTo>
                  <a:cubicBezTo>
                    <a:pt x="7570" y="471"/>
                    <a:pt x="7453" y="392"/>
                    <a:pt x="7328" y="392"/>
                  </a:cubicBezTo>
                  <a:cubicBezTo>
                    <a:pt x="7298" y="392"/>
                    <a:pt x="7269" y="397"/>
                    <a:pt x="7239" y="406"/>
                  </a:cubicBezTo>
                  <a:cubicBezTo>
                    <a:pt x="6775" y="560"/>
                    <a:pt x="6358" y="810"/>
                    <a:pt x="6013" y="1156"/>
                  </a:cubicBezTo>
                  <a:cubicBezTo>
                    <a:pt x="5775" y="1096"/>
                    <a:pt x="5537" y="1084"/>
                    <a:pt x="5298" y="1084"/>
                  </a:cubicBezTo>
                  <a:cubicBezTo>
                    <a:pt x="4405" y="1084"/>
                    <a:pt x="3608" y="1453"/>
                    <a:pt x="3036" y="2037"/>
                  </a:cubicBezTo>
                  <a:cubicBezTo>
                    <a:pt x="2774" y="1918"/>
                    <a:pt x="2489" y="1858"/>
                    <a:pt x="2191" y="1858"/>
                  </a:cubicBezTo>
                  <a:cubicBezTo>
                    <a:pt x="988" y="1858"/>
                    <a:pt x="0" y="2835"/>
                    <a:pt x="0" y="4049"/>
                  </a:cubicBezTo>
                  <a:cubicBezTo>
                    <a:pt x="0" y="4728"/>
                    <a:pt x="310" y="5371"/>
                    <a:pt x="845" y="5775"/>
                  </a:cubicBezTo>
                  <a:cubicBezTo>
                    <a:pt x="786" y="6025"/>
                    <a:pt x="750" y="6275"/>
                    <a:pt x="750" y="6549"/>
                  </a:cubicBezTo>
                  <a:cubicBezTo>
                    <a:pt x="750" y="7597"/>
                    <a:pt x="1286" y="8585"/>
                    <a:pt x="2143" y="9181"/>
                  </a:cubicBezTo>
                  <a:cubicBezTo>
                    <a:pt x="2203" y="9764"/>
                    <a:pt x="2417" y="10276"/>
                    <a:pt x="2727" y="10728"/>
                  </a:cubicBezTo>
                  <a:lnTo>
                    <a:pt x="2727" y="13717"/>
                  </a:lnTo>
                  <a:cubicBezTo>
                    <a:pt x="2727" y="14312"/>
                    <a:pt x="3203" y="14788"/>
                    <a:pt x="3798" y="14788"/>
                  </a:cubicBezTo>
                  <a:cubicBezTo>
                    <a:pt x="4108" y="14788"/>
                    <a:pt x="4394" y="14657"/>
                    <a:pt x="4584" y="14443"/>
                  </a:cubicBezTo>
                  <a:cubicBezTo>
                    <a:pt x="4775" y="14657"/>
                    <a:pt x="5060" y="14788"/>
                    <a:pt x="5370" y="14788"/>
                  </a:cubicBezTo>
                  <a:cubicBezTo>
                    <a:pt x="5965" y="14788"/>
                    <a:pt x="6441" y="14312"/>
                    <a:pt x="6441" y="13717"/>
                  </a:cubicBezTo>
                  <a:lnTo>
                    <a:pt x="6441" y="12348"/>
                  </a:lnTo>
                  <a:cubicBezTo>
                    <a:pt x="6965" y="12693"/>
                    <a:pt x="7572" y="12883"/>
                    <a:pt x="8204" y="12883"/>
                  </a:cubicBezTo>
                  <a:cubicBezTo>
                    <a:pt x="8870" y="12883"/>
                    <a:pt x="9525" y="12657"/>
                    <a:pt x="10061" y="12276"/>
                  </a:cubicBezTo>
                  <a:lnTo>
                    <a:pt x="10061" y="13753"/>
                  </a:lnTo>
                  <a:cubicBezTo>
                    <a:pt x="10061" y="14348"/>
                    <a:pt x="10537" y="14824"/>
                    <a:pt x="11132" y="14824"/>
                  </a:cubicBezTo>
                  <a:cubicBezTo>
                    <a:pt x="11442" y="14824"/>
                    <a:pt x="11728" y="14681"/>
                    <a:pt x="11918" y="14479"/>
                  </a:cubicBezTo>
                  <a:cubicBezTo>
                    <a:pt x="12121" y="14681"/>
                    <a:pt x="12395" y="14824"/>
                    <a:pt x="12716" y="14824"/>
                  </a:cubicBezTo>
                  <a:cubicBezTo>
                    <a:pt x="13311" y="14824"/>
                    <a:pt x="13788" y="14348"/>
                    <a:pt x="13788" y="13753"/>
                  </a:cubicBezTo>
                  <a:lnTo>
                    <a:pt x="13788" y="10597"/>
                  </a:lnTo>
                  <a:cubicBezTo>
                    <a:pt x="13859" y="10490"/>
                    <a:pt x="13919" y="10371"/>
                    <a:pt x="13978" y="10252"/>
                  </a:cubicBezTo>
                  <a:cubicBezTo>
                    <a:pt x="14204" y="10300"/>
                    <a:pt x="14419" y="10312"/>
                    <a:pt x="14645" y="10312"/>
                  </a:cubicBezTo>
                  <a:cubicBezTo>
                    <a:pt x="15133" y="10312"/>
                    <a:pt x="15609" y="10204"/>
                    <a:pt x="16062" y="10002"/>
                  </a:cubicBezTo>
                  <a:cubicBezTo>
                    <a:pt x="16205" y="9919"/>
                    <a:pt x="16264" y="9752"/>
                    <a:pt x="16193" y="9609"/>
                  </a:cubicBezTo>
                  <a:cubicBezTo>
                    <a:pt x="16143" y="9502"/>
                    <a:pt x="16047" y="9446"/>
                    <a:pt x="15945" y="9446"/>
                  </a:cubicBezTo>
                  <a:cubicBezTo>
                    <a:pt x="15901" y="9446"/>
                    <a:pt x="15855" y="9456"/>
                    <a:pt x="15812" y="9478"/>
                  </a:cubicBezTo>
                  <a:cubicBezTo>
                    <a:pt x="15431" y="9657"/>
                    <a:pt x="15050" y="9728"/>
                    <a:pt x="14633" y="9728"/>
                  </a:cubicBezTo>
                  <a:cubicBezTo>
                    <a:pt x="14359" y="9728"/>
                    <a:pt x="14109" y="9704"/>
                    <a:pt x="13871" y="9621"/>
                  </a:cubicBezTo>
                  <a:cubicBezTo>
                    <a:pt x="12799" y="9312"/>
                    <a:pt x="12014" y="8395"/>
                    <a:pt x="11859" y="7299"/>
                  </a:cubicBezTo>
                  <a:cubicBezTo>
                    <a:pt x="11847" y="7133"/>
                    <a:pt x="11835" y="6990"/>
                    <a:pt x="11835" y="6823"/>
                  </a:cubicBezTo>
                  <a:lnTo>
                    <a:pt x="11835" y="5037"/>
                  </a:lnTo>
                  <a:cubicBezTo>
                    <a:pt x="12037" y="5132"/>
                    <a:pt x="12275" y="5168"/>
                    <a:pt x="12514" y="5168"/>
                  </a:cubicBezTo>
                  <a:cubicBezTo>
                    <a:pt x="12776" y="5168"/>
                    <a:pt x="13026" y="5109"/>
                    <a:pt x="13264" y="5025"/>
                  </a:cubicBezTo>
                  <a:cubicBezTo>
                    <a:pt x="13633" y="5371"/>
                    <a:pt x="14121" y="5561"/>
                    <a:pt x="14633" y="5561"/>
                  </a:cubicBezTo>
                  <a:cubicBezTo>
                    <a:pt x="15133" y="5561"/>
                    <a:pt x="15633" y="5371"/>
                    <a:pt x="16002" y="5025"/>
                  </a:cubicBezTo>
                  <a:cubicBezTo>
                    <a:pt x="16240" y="5132"/>
                    <a:pt x="16478" y="5168"/>
                    <a:pt x="16740" y="5168"/>
                  </a:cubicBezTo>
                  <a:cubicBezTo>
                    <a:pt x="16978" y="5168"/>
                    <a:pt x="17217" y="5132"/>
                    <a:pt x="17431" y="5037"/>
                  </a:cubicBezTo>
                  <a:lnTo>
                    <a:pt x="17443" y="5037"/>
                  </a:lnTo>
                  <a:lnTo>
                    <a:pt x="17443" y="6942"/>
                  </a:lnTo>
                  <a:cubicBezTo>
                    <a:pt x="17443" y="7609"/>
                    <a:pt x="17205" y="8252"/>
                    <a:pt x="16776" y="8764"/>
                  </a:cubicBezTo>
                  <a:cubicBezTo>
                    <a:pt x="16669" y="8883"/>
                    <a:pt x="16681" y="9062"/>
                    <a:pt x="16800" y="9157"/>
                  </a:cubicBezTo>
                  <a:cubicBezTo>
                    <a:pt x="16855" y="9206"/>
                    <a:pt x="16922" y="9230"/>
                    <a:pt x="16989" y="9230"/>
                  </a:cubicBezTo>
                  <a:cubicBezTo>
                    <a:pt x="17068" y="9230"/>
                    <a:pt x="17147" y="9197"/>
                    <a:pt x="17205" y="9133"/>
                  </a:cubicBezTo>
                  <a:cubicBezTo>
                    <a:pt x="17657" y="8609"/>
                    <a:pt x="17931" y="7954"/>
                    <a:pt x="18014" y="7276"/>
                  </a:cubicBezTo>
                  <a:cubicBezTo>
                    <a:pt x="18217" y="7347"/>
                    <a:pt x="18407" y="7371"/>
                    <a:pt x="18610" y="7371"/>
                  </a:cubicBezTo>
                  <a:cubicBezTo>
                    <a:pt x="18872" y="7371"/>
                    <a:pt x="19122" y="7299"/>
                    <a:pt x="19336" y="7133"/>
                  </a:cubicBezTo>
                  <a:cubicBezTo>
                    <a:pt x="20038" y="6621"/>
                    <a:pt x="19931" y="5359"/>
                    <a:pt x="19098" y="4287"/>
                  </a:cubicBezTo>
                  <a:cubicBezTo>
                    <a:pt x="18931" y="4073"/>
                    <a:pt x="18752" y="3882"/>
                    <a:pt x="18562" y="3716"/>
                  </a:cubicBezTo>
                  <a:cubicBezTo>
                    <a:pt x="18598" y="3597"/>
                    <a:pt x="18598" y="3477"/>
                    <a:pt x="18598" y="3347"/>
                  </a:cubicBezTo>
                  <a:cubicBezTo>
                    <a:pt x="18598" y="2346"/>
                    <a:pt x="17776" y="1525"/>
                    <a:pt x="16776" y="1525"/>
                  </a:cubicBezTo>
                  <a:lnTo>
                    <a:pt x="16633" y="1525"/>
                  </a:lnTo>
                  <a:cubicBezTo>
                    <a:pt x="16407" y="656"/>
                    <a:pt x="15597" y="1"/>
                    <a:pt x="146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4"/>
            <p:cNvSpPr/>
            <p:nvPr/>
          </p:nvSpPr>
          <p:spPr>
            <a:xfrm>
              <a:off x="2516375" y="3356050"/>
              <a:ext cx="86350" cy="21900"/>
            </a:xfrm>
            <a:custGeom>
              <a:rect b="b" l="l" r="r" t="t"/>
              <a:pathLst>
                <a:path extrusionOk="0" h="876" w="3454">
                  <a:moveTo>
                    <a:pt x="328" y="0"/>
                  </a:moveTo>
                  <a:cubicBezTo>
                    <a:pt x="253" y="0"/>
                    <a:pt x="179" y="30"/>
                    <a:pt x="120" y="90"/>
                  </a:cubicBezTo>
                  <a:cubicBezTo>
                    <a:pt x="0" y="209"/>
                    <a:pt x="0" y="387"/>
                    <a:pt x="120" y="506"/>
                  </a:cubicBezTo>
                  <a:cubicBezTo>
                    <a:pt x="358" y="745"/>
                    <a:pt x="679" y="876"/>
                    <a:pt x="1024" y="876"/>
                  </a:cubicBezTo>
                  <a:cubicBezTo>
                    <a:pt x="1274" y="876"/>
                    <a:pt x="1513" y="804"/>
                    <a:pt x="1727" y="661"/>
                  </a:cubicBezTo>
                  <a:cubicBezTo>
                    <a:pt x="1929" y="804"/>
                    <a:pt x="2167" y="876"/>
                    <a:pt x="2429" y="876"/>
                  </a:cubicBezTo>
                  <a:cubicBezTo>
                    <a:pt x="2751" y="876"/>
                    <a:pt x="3084" y="756"/>
                    <a:pt x="3334" y="506"/>
                  </a:cubicBezTo>
                  <a:cubicBezTo>
                    <a:pt x="3453" y="387"/>
                    <a:pt x="3453" y="209"/>
                    <a:pt x="3334" y="90"/>
                  </a:cubicBezTo>
                  <a:cubicBezTo>
                    <a:pt x="3275" y="30"/>
                    <a:pt x="3200" y="0"/>
                    <a:pt x="3126" y="0"/>
                  </a:cubicBezTo>
                  <a:cubicBezTo>
                    <a:pt x="3051" y="0"/>
                    <a:pt x="2977" y="30"/>
                    <a:pt x="2917" y="90"/>
                  </a:cubicBezTo>
                  <a:cubicBezTo>
                    <a:pt x="2781" y="221"/>
                    <a:pt x="2602" y="286"/>
                    <a:pt x="2423" y="286"/>
                  </a:cubicBezTo>
                  <a:cubicBezTo>
                    <a:pt x="2245" y="286"/>
                    <a:pt x="2066" y="221"/>
                    <a:pt x="1929" y="90"/>
                  </a:cubicBezTo>
                  <a:cubicBezTo>
                    <a:pt x="1876" y="36"/>
                    <a:pt x="1801" y="9"/>
                    <a:pt x="1725" y="9"/>
                  </a:cubicBezTo>
                  <a:cubicBezTo>
                    <a:pt x="1649" y="9"/>
                    <a:pt x="1572" y="36"/>
                    <a:pt x="1513" y="90"/>
                  </a:cubicBezTo>
                  <a:cubicBezTo>
                    <a:pt x="1382" y="221"/>
                    <a:pt x="1203" y="292"/>
                    <a:pt x="1024" y="292"/>
                  </a:cubicBezTo>
                  <a:cubicBezTo>
                    <a:pt x="846" y="292"/>
                    <a:pt x="667" y="221"/>
                    <a:pt x="536" y="90"/>
                  </a:cubicBezTo>
                  <a:cubicBezTo>
                    <a:pt x="477" y="30"/>
                    <a:pt x="402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4"/>
            <p:cNvSpPr/>
            <p:nvPr/>
          </p:nvSpPr>
          <p:spPr>
            <a:xfrm>
              <a:off x="2557150" y="3489100"/>
              <a:ext cx="96775" cy="23100"/>
            </a:xfrm>
            <a:custGeom>
              <a:rect b="b" l="l" r="r" t="t"/>
              <a:pathLst>
                <a:path extrusionOk="0" h="924" w="3871">
                  <a:moveTo>
                    <a:pt x="328" y="1"/>
                  </a:moveTo>
                  <a:cubicBezTo>
                    <a:pt x="254" y="1"/>
                    <a:pt x="179" y="30"/>
                    <a:pt x="120" y="90"/>
                  </a:cubicBezTo>
                  <a:cubicBezTo>
                    <a:pt x="1" y="209"/>
                    <a:pt x="1" y="387"/>
                    <a:pt x="120" y="507"/>
                  </a:cubicBezTo>
                  <a:cubicBezTo>
                    <a:pt x="405" y="792"/>
                    <a:pt x="763" y="923"/>
                    <a:pt x="1132" y="923"/>
                  </a:cubicBezTo>
                  <a:cubicBezTo>
                    <a:pt x="1417" y="923"/>
                    <a:pt x="1703" y="828"/>
                    <a:pt x="1941" y="673"/>
                  </a:cubicBezTo>
                  <a:cubicBezTo>
                    <a:pt x="2179" y="828"/>
                    <a:pt x="2453" y="923"/>
                    <a:pt x="2739" y="923"/>
                  </a:cubicBezTo>
                  <a:cubicBezTo>
                    <a:pt x="3096" y="923"/>
                    <a:pt x="3465" y="792"/>
                    <a:pt x="3751" y="507"/>
                  </a:cubicBezTo>
                  <a:cubicBezTo>
                    <a:pt x="3870" y="387"/>
                    <a:pt x="3870" y="209"/>
                    <a:pt x="3751" y="90"/>
                  </a:cubicBezTo>
                  <a:cubicBezTo>
                    <a:pt x="3692" y="30"/>
                    <a:pt x="3617" y="1"/>
                    <a:pt x="3543" y="1"/>
                  </a:cubicBezTo>
                  <a:cubicBezTo>
                    <a:pt x="3468" y="1"/>
                    <a:pt x="3394" y="30"/>
                    <a:pt x="3334" y="90"/>
                  </a:cubicBezTo>
                  <a:cubicBezTo>
                    <a:pt x="3174" y="257"/>
                    <a:pt x="2959" y="340"/>
                    <a:pt x="2744" y="340"/>
                  </a:cubicBezTo>
                  <a:cubicBezTo>
                    <a:pt x="2528" y="340"/>
                    <a:pt x="2310" y="257"/>
                    <a:pt x="2144" y="90"/>
                  </a:cubicBezTo>
                  <a:cubicBezTo>
                    <a:pt x="2096" y="36"/>
                    <a:pt x="2025" y="9"/>
                    <a:pt x="1952" y="9"/>
                  </a:cubicBezTo>
                  <a:cubicBezTo>
                    <a:pt x="1879" y="9"/>
                    <a:pt x="1804" y="36"/>
                    <a:pt x="1751" y="90"/>
                  </a:cubicBezTo>
                  <a:cubicBezTo>
                    <a:pt x="1578" y="262"/>
                    <a:pt x="1358" y="349"/>
                    <a:pt x="1139" y="349"/>
                  </a:cubicBezTo>
                  <a:cubicBezTo>
                    <a:pt x="920" y="349"/>
                    <a:pt x="703" y="262"/>
                    <a:pt x="536" y="90"/>
                  </a:cubicBezTo>
                  <a:cubicBezTo>
                    <a:pt x="477" y="30"/>
                    <a:pt x="402" y="1"/>
                    <a:pt x="3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4"/>
            <p:cNvSpPr/>
            <p:nvPr/>
          </p:nvSpPr>
          <p:spPr>
            <a:xfrm>
              <a:off x="2470225" y="3433450"/>
              <a:ext cx="51225" cy="21900"/>
            </a:xfrm>
            <a:custGeom>
              <a:rect b="b" l="l" r="r" t="t"/>
              <a:pathLst>
                <a:path extrusionOk="0" h="876" w="2049">
                  <a:moveTo>
                    <a:pt x="328" y="0"/>
                  </a:moveTo>
                  <a:cubicBezTo>
                    <a:pt x="254" y="0"/>
                    <a:pt x="180" y="30"/>
                    <a:pt x="120" y="89"/>
                  </a:cubicBezTo>
                  <a:cubicBezTo>
                    <a:pt x="1" y="197"/>
                    <a:pt x="1" y="387"/>
                    <a:pt x="120" y="494"/>
                  </a:cubicBezTo>
                  <a:cubicBezTo>
                    <a:pt x="370" y="756"/>
                    <a:pt x="703" y="875"/>
                    <a:pt x="1025" y="875"/>
                  </a:cubicBezTo>
                  <a:cubicBezTo>
                    <a:pt x="1358" y="875"/>
                    <a:pt x="1680" y="756"/>
                    <a:pt x="1930" y="494"/>
                  </a:cubicBezTo>
                  <a:cubicBezTo>
                    <a:pt x="2049" y="387"/>
                    <a:pt x="2049" y="197"/>
                    <a:pt x="1930" y="89"/>
                  </a:cubicBezTo>
                  <a:cubicBezTo>
                    <a:pt x="1870" y="30"/>
                    <a:pt x="1796" y="0"/>
                    <a:pt x="1721" y="0"/>
                  </a:cubicBezTo>
                  <a:cubicBezTo>
                    <a:pt x="1647" y="0"/>
                    <a:pt x="1573" y="30"/>
                    <a:pt x="1513" y="89"/>
                  </a:cubicBezTo>
                  <a:cubicBezTo>
                    <a:pt x="1382" y="220"/>
                    <a:pt x="1204" y="286"/>
                    <a:pt x="1025" y="286"/>
                  </a:cubicBezTo>
                  <a:cubicBezTo>
                    <a:pt x="846" y="286"/>
                    <a:pt x="668" y="220"/>
                    <a:pt x="537" y="89"/>
                  </a:cubicBezTo>
                  <a:cubicBezTo>
                    <a:pt x="477" y="30"/>
                    <a:pt x="403" y="0"/>
                    <a:pt x="3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p44"/>
          <p:cNvGrpSpPr/>
          <p:nvPr/>
        </p:nvGrpSpPr>
        <p:grpSpPr>
          <a:xfrm>
            <a:off x="2765663" y="1638738"/>
            <a:ext cx="455430" cy="374795"/>
            <a:chOff x="5070275" y="2538575"/>
            <a:chExt cx="509600" cy="419375"/>
          </a:xfrm>
        </p:grpSpPr>
        <p:sp>
          <p:nvSpPr>
            <p:cNvPr id="593" name="Google Shape;593;p44"/>
            <p:cNvSpPr/>
            <p:nvPr/>
          </p:nvSpPr>
          <p:spPr>
            <a:xfrm>
              <a:off x="5411675" y="2668025"/>
              <a:ext cx="14325" cy="19650"/>
            </a:xfrm>
            <a:custGeom>
              <a:rect b="b" l="l" r="r" t="t"/>
              <a:pathLst>
                <a:path extrusionOk="0" h="786" w="573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lnTo>
                    <a:pt x="1" y="500"/>
                  </a:lnTo>
                  <a:cubicBezTo>
                    <a:pt x="1" y="667"/>
                    <a:pt x="143" y="786"/>
                    <a:pt x="286" y="786"/>
                  </a:cubicBezTo>
                  <a:cubicBezTo>
                    <a:pt x="453" y="786"/>
                    <a:pt x="572" y="655"/>
                    <a:pt x="572" y="500"/>
                  </a:cubicBez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4"/>
            <p:cNvSpPr/>
            <p:nvPr/>
          </p:nvSpPr>
          <p:spPr>
            <a:xfrm>
              <a:off x="5475375" y="2668025"/>
              <a:ext cx="14600" cy="19650"/>
            </a:xfrm>
            <a:custGeom>
              <a:rect b="b" l="l" r="r" t="t"/>
              <a:pathLst>
                <a:path extrusionOk="0" h="786" w="584">
                  <a:moveTo>
                    <a:pt x="286" y="0"/>
                  </a:moveTo>
                  <a:cubicBezTo>
                    <a:pt x="120" y="0"/>
                    <a:pt x="0" y="131"/>
                    <a:pt x="0" y="286"/>
                  </a:cubicBezTo>
                  <a:lnTo>
                    <a:pt x="0" y="500"/>
                  </a:lnTo>
                  <a:cubicBezTo>
                    <a:pt x="0" y="667"/>
                    <a:pt x="131" y="786"/>
                    <a:pt x="286" y="786"/>
                  </a:cubicBezTo>
                  <a:cubicBezTo>
                    <a:pt x="429" y="786"/>
                    <a:pt x="572" y="655"/>
                    <a:pt x="572" y="500"/>
                  </a:cubicBezTo>
                  <a:lnTo>
                    <a:pt x="572" y="286"/>
                  </a:lnTo>
                  <a:cubicBezTo>
                    <a:pt x="584" y="131"/>
                    <a:pt x="453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4"/>
            <p:cNvSpPr/>
            <p:nvPr/>
          </p:nvSpPr>
          <p:spPr>
            <a:xfrm>
              <a:off x="5419125" y="2743925"/>
              <a:ext cx="14300" cy="25925"/>
            </a:xfrm>
            <a:custGeom>
              <a:rect b="b" l="l" r="r" t="t"/>
              <a:pathLst>
                <a:path extrusionOk="0" h="1037" w="572">
                  <a:moveTo>
                    <a:pt x="286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762"/>
                  </a:lnTo>
                  <a:cubicBezTo>
                    <a:pt x="0" y="917"/>
                    <a:pt x="143" y="1036"/>
                    <a:pt x="286" y="1036"/>
                  </a:cubicBezTo>
                  <a:cubicBezTo>
                    <a:pt x="453" y="1036"/>
                    <a:pt x="572" y="905"/>
                    <a:pt x="572" y="762"/>
                  </a:cubicBezTo>
                  <a:lnTo>
                    <a:pt x="572" y="286"/>
                  </a:lnTo>
                  <a:cubicBezTo>
                    <a:pt x="572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4"/>
            <p:cNvSpPr/>
            <p:nvPr/>
          </p:nvSpPr>
          <p:spPr>
            <a:xfrm>
              <a:off x="5467625" y="2743925"/>
              <a:ext cx="14625" cy="25925"/>
            </a:xfrm>
            <a:custGeom>
              <a:rect b="b" l="l" r="r" t="t"/>
              <a:pathLst>
                <a:path extrusionOk="0" h="1037" w="585">
                  <a:moveTo>
                    <a:pt x="299" y="0"/>
                  </a:moveTo>
                  <a:cubicBezTo>
                    <a:pt x="132" y="0"/>
                    <a:pt x="13" y="131"/>
                    <a:pt x="13" y="286"/>
                  </a:cubicBezTo>
                  <a:lnTo>
                    <a:pt x="13" y="762"/>
                  </a:lnTo>
                  <a:cubicBezTo>
                    <a:pt x="1" y="905"/>
                    <a:pt x="132" y="1036"/>
                    <a:pt x="299" y="1036"/>
                  </a:cubicBezTo>
                  <a:cubicBezTo>
                    <a:pt x="465" y="1036"/>
                    <a:pt x="584" y="905"/>
                    <a:pt x="584" y="762"/>
                  </a:cubicBezTo>
                  <a:lnTo>
                    <a:pt x="584" y="286"/>
                  </a:lnTo>
                  <a:cubicBezTo>
                    <a:pt x="584" y="119"/>
                    <a:pt x="441" y="0"/>
                    <a:pt x="29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4"/>
            <p:cNvSpPr/>
            <p:nvPr/>
          </p:nvSpPr>
          <p:spPr>
            <a:xfrm>
              <a:off x="5186950" y="2744400"/>
              <a:ext cx="111050" cy="89425"/>
            </a:xfrm>
            <a:custGeom>
              <a:rect b="b" l="l" r="r" t="t"/>
              <a:pathLst>
                <a:path extrusionOk="0" h="3577" w="4442">
                  <a:moveTo>
                    <a:pt x="3176" y="551"/>
                  </a:moveTo>
                  <a:cubicBezTo>
                    <a:pt x="3294" y="551"/>
                    <a:pt x="3404" y="593"/>
                    <a:pt x="3489" y="648"/>
                  </a:cubicBezTo>
                  <a:cubicBezTo>
                    <a:pt x="3667" y="803"/>
                    <a:pt x="3810" y="1041"/>
                    <a:pt x="3715" y="1350"/>
                  </a:cubicBezTo>
                  <a:cubicBezTo>
                    <a:pt x="3620" y="1601"/>
                    <a:pt x="3489" y="1672"/>
                    <a:pt x="3191" y="1815"/>
                  </a:cubicBezTo>
                  <a:cubicBezTo>
                    <a:pt x="2858" y="1958"/>
                    <a:pt x="2465" y="2148"/>
                    <a:pt x="2108" y="2684"/>
                  </a:cubicBezTo>
                  <a:cubicBezTo>
                    <a:pt x="1968" y="2888"/>
                    <a:pt x="1810" y="2985"/>
                    <a:pt x="1606" y="2985"/>
                  </a:cubicBezTo>
                  <a:cubicBezTo>
                    <a:pt x="1583" y="2985"/>
                    <a:pt x="1560" y="2984"/>
                    <a:pt x="1536" y="2982"/>
                  </a:cubicBezTo>
                  <a:cubicBezTo>
                    <a:pt x="1215" y="2958"/>
                    <a:pt x="881" y="2684"/>
                    <a:pt x="750" y="2363"/>
                  </a:cubicBezTo>
                  <a:cubicBezTo>
                    <a:pt x="655" y="2136"/>
                    <a:pt x="631" y="1791"/>
                    <a:pt x="941" y="1422"/>
                  </a:cubicBezTo>
                  <a:cubicBezTo>
                    <a:pt x="1108" y="1243"/>
                    <a:pt x="1393" y="1124"/>
                    <a:pt x="1691" y="1124"/>
                  </a:cubicBezTo>
                  <a:cubicBezTo>
                    <a:pt x="1774" y="1124"/>
                    <a:pt x="1870" y="1136"/>
                    <a:pt x="1941" y="1160"/>
                  </a:cubicBezTo>
                  <a:cubicBezTo>
                    <a:pt x="1995" y="1172"/>
                    <a:pt x="2046" y="1177"/>
                    <a:pt x="2093" y="1177"/>
                  </a:cubicBezTo>
                  <a:cubicBezTo>
                    <a:pt x="2381" y="1177"/>
                    <a:pt x="2555" y="982"/>
                    <a:pt x="2667" y="839"/>
                  </a:cubicBezTo>
                  <a:cubicBezTo>
                    <a:pt x="2715" y="779"/>
                    <a:pt x="2763" y="743"/>
                    <a:pt x="2822" y="696"/>
                  </a:cubicBezTo>
                  <a:cubicBezTo>
                    <a:pt x="2939" y="590"/>
                    <a:pt x="3062" y="551"/>
                    <a:pt x="3176" y="551"/>
                  </a:cubicBezTo>
                  <a:close/>
                  <a:moveTo>
                    <a:pt x="3185" y="1"/>
                  </a:moveTo>
                  <a:cubicBezTo>
                    <a:pt x="2928" y="1"/>
                    <a:pt x="2676" y="94"/>
                    <a:pt x="2465" y="279"/>
                  </a:cubicBezTo>
                  <a:cubicBezTo>
                    <a:pt x="2370" y="350"/>
                    <a:pt x="2310" y="422"/>
                    <a:pt x="2251" y="481"/>
                  </a:cubicBezTo>
                  <a:cubicBezTo>
                    <a:pt x="2132" y="612"/>
                    <a:pt x="2120" y="612"/>
                    <a:pt x="2072" y="612"/>
                  </a:cubicBezTo>
                  <a:cubicBezTo>
                    <a:pt x="1948" y="585"/>
                    <a:pt x="1823" y="571"/>
                    <a:pt x="1699" y="571"/>
                  </a:cubicBezTo>
                  <a:cubicBezTo>
                    <a:pt x="1238" y="571"/>
                    <a:pt x="794" y="755"/>
                    <a:pt x="512" y="1065"/>
                  </a:cubicBezTo>
                  <a:cubicBezTo>
                    <a:pt x="107" y="1529"/>
                    <a:pt x="0" y="2077"/>
                    <a:pt x="215" y="2601"/>
                  </a:cubicBezTo>
                  <a:cubicBezTo>
                    <a:pt x="417" y="3136"/>
                    <a:pt x="941" y="3529"/>
                    <a:pt x="1477" y="3577"/>
                  </a:cubicBezTo>
                  <a:lnTo>
                    <a:pt x="1596" y="3577"/>
                  </a:lnTo>
                  <a:cubicBezTo>
                    <a:pt x="2001" y="3577"/>
                    <a:pt x="2358" y="3375"/>
                    <a:pt x="2596" y="3017"/>
                  </a:cubicBezTo>
                  <a:cubicBezTo>
                    <a:pt x="2846" y="2613"/>
                    <a:pt x="3144" y="2482"/>
                    <a:pt x="3429" y="2339"/>
                  </a:cubicBezTo>
                  <a:cubicBezTo>
                    <a:pt x="3739" y="2196"/>
                    <a:pt x="4096" y="2029"/>
                    <a:pt x="4263" y="1541"/>
                  </a:cubicBezTo>
                  <a:cubicBezTo>
                    <a:pt x="4441" y="1017"/>
                    <a:pt x="4263" y="505"/>
                    <a:pt x="3834" y="207"/>
                  </a:cubicBezTo>
                  <a:cubicBezTo>
                    <a:pt x="3630" y="70"/>
                    <a:pt x="3406" y="1"/>
                    <a:pt x="31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4"/>
            <p:cNvSpPr/>
            <p:nvPr/>
          </p:nvSpPr>
          <p:spPr>
            <a:xfrm>
              <a:off x="5070275" y="2538575"/>
              <a:ext cx="509600" cy="419375"/>
            </a:xfrm>
            <a:custGeom>
              <a:rect b="b" l="l" r="r" t="t"/>
              <a:pathLst>
                <a:path extrusionOk="0" h="16775" w="20384">
                  <a:moveTo>
                    <a:pt x="2468" y="568"/>
                  </a:moveTo>
                  <a:cubicBezTo>
                    <a:pt x="2509" y="568"/>
                    <a:pt x="2544" y="577"/>
                    <a:pt x="2572" y="594"/>
                  </a:cubicBezTo>
                  <a:cubicBezTo>
                    <a:pt x="2631" y="642"/>
                    <a:pt x="2667" y="678"/>
                    <a:pt x="2679" y="737"/>
                  </a:cubicBezTo>
                  <a:cubicBezTo>
                    <a:pt x="2703" y="856"/>
                    <a:pt x="2703" y="1237"/>
                    <a:pt x="2167" y="2035"/>
                  </a:cubicBezTo>
                  <a:cubicBezTo>
                    <a:pt x="2096" y="2154"/>
                    <a:pt x="1977" y="2225"/>
                    <a:pt x="1846" y="2261"/>
                  </a:cubicBezTo>
                  <a:cubicBezTo>
                    <a:pt x="1810" y="2267"/>
                    <a:pt x="1775" y="2270"/>
                    <a:pt x="1741" y="2270"/>
                  </a:cubicBezTo>
                  <a:cubicBezTo>
                    <a:pt x="1638" y="2270"/>
                    <a:pt x="1542" y="2243"/>
                    <a:pt x="1453" y="2190"/>
                  </a:cubicBezTo>
                  <a:cubicBezTo>
                    <a:pt x="1215" y="2035"/>
                    <a:pt x="1143" y="1713"/>
                    <a:pt x="1310" y="1475"/>
                  </a:cubicBezTo>
                  <a:cubicBezTo>
                    <a:pt x="1680" y="919"/>
                    <a:pt x="2203" y="568"/>
                    <a:pt x="2468" y="568"/>
                  </a:cubicBezTo>
                  <a:close/>
                  <a:moveTo>
                    <a:pt x="13859" y="1916"/>
                  </a:moveTo>
                  <a:cubicBezTo>
                    <a:pt x="13918" y="1916"/>
                    <a:pt x="14014" y="1940"/>
                    <a:pt x="14121" y="2083"/>
                  </a:cubicBezTo>
                  <a:lnTo>
                    <a:pt x="14454" y="2499"/>
                  </a:lnTo>
                  <a:lnTo>
                    <a:pt x="14419" y="2499"/>
                  </a:lnTo>
                  <a:cubicBezTo>
                    <a:pt x="14133" y="2559"/>
                    <a:pt x="13859" y="2666"/>
                    <a:pt x="13597" y="2785"/>
                  </a:cubicBezTo>
                  <a:lnTo>
                    <a:pt x="13633" y="2249"/>
                  </a:lnTo>
                  <a:cubicBezTo>
                    <a:pt x="13645" y="2035"/>
                    <a:pt x="13740" y="1952"/>
                    <a:pt x="13776" y="1928"/>
                  </a:cubicBezTo>
                  <a:cubicBezTo>
                    <a:pt x="13811" y="1928"/>
                    <a:pt x="13823" y="1916"/>
                    <a:pt x="13859" y="1916"/>
                  </a:cubicBezTo>
                  <a:close/>
                  <a:moveTo>
                    <a:pt x="16567" y="1913"/>
                  </a:moveTo>
                  <a:cubicBezTo>
                    <a:pt x="16579" y="1913"/>
                    <a:pt x="16589" y="1914"/>
                    <a:pt x="16597" y="1916"/>
                  </a:cubicBezTo>
                  <a:cubicBezTo>
                    <a:pt x="16609" y="1916"/>
                    <a:pt x="16621" y="1928"/>
                    <a:pt x="16633" y="1928"/>
                  </a:cubicBezTo>
                  <a:cubicBezTo>
                    <a:pt x="16681" y="1952"/>
                    <a:pt x="16776" y="2035"/>
                    <a:pt x="16788" y="2249"/>
                  </a:cubicBezTo>
                  <a:lnTo>
                    <a:pt x="16812" y="2809"/>
                  </a:lnTo>
                  <a:cubicBezTo>
                    <a:pt x="16550" y="2678"/>
                    <a:pt x="16264" y="2571"/>
                    <a:pt x="15966" y="2511"/>
                  </a:cubicBezTo>
                  <a:lnTo>
                    <a:pt x="16300" y="2083"/>
                  </a:lnTo>
                  <a:cubicBezTo>
                    <a:pt x="16408" y="1944"/>
                    <a:pt x="16509" y="1913"/>
                    <a:pt x="16567" y="1913"/>
                  </a:cubicBezTo>
                  <a:close/>
                  <a:moveTo>
                    <a:pt x="12549" y="3583"/>
                  </a:moveTo>
                  <a:cubicBezTo>
                    <a:pt x="12204" y="3952"/>
                    <a:pt x="11930" y="4416"/>
                    <a:pt x="11775" y="4916"/>
                  </a:cubicBezTo>
                  <a:cubicBezTo>
                    <a:pt x="11728" y="5059"/>
                    <a:pt x="11692" y="5190"/>
                    <a:pt x="11680" y="5309"/>
                  </a:cubicBezTo>
                  <a:cubicBezTo>
                    <a:pt x="11180" y="5166"/>
                    <a:pt x="10763" y="4869"/>
                    <a:pt x="10668" y="4571"/>
                  </a:cubicBezTo>
                  <a:cubicBezTo>
                    <a:pt x="10894" y="4523"/>
                    <a:pt x="11251" y="4404"/>
                    <a:pt x="11728" y="3892"/>
                  </a:cubicBezTo>
                  <a:cubicBezTo>
                    <a:pt x="11930" y="3690"/>
                    <a:pt x="12228" y="3583"/>
                    <a:pt x="12549" y="3583"/>
                  </a:cubicBezTo>
                  <a:close/>
                  <a:moveTo>
                    <a:pt x="17914" y="3582"/>
                  </a:moveTo>
                  <a:cubicBezTo>
                    <a:pt x="18208" y="3582"/>
                    <a:pt x="18488" y="3699"/>
                    <a:pt x="18693" y="3892"/>
                  </a:cubicBezTo>
                  <a:cubicBezTo>
                    <a:pt x="19169" y="4404"/>
                    <a:pt x="19526" y="4523"/>
                    <a:pt x="19753" y="4583"/>
                  </a:cubicBezTo>
                  <a:cubicBezTo>
                    <a:pt x="19657" y="4881"/>
                    <a:pt x="19252" y="5178"/>
                    <a:pt x="18752" y="5321"/>
                  </a:cubicBezTo>
                  <a:cubicBezTo>
                    <a:pt x="18741" y="5190"/>
                    <a:pt x="18705" y="5059"/>
                    <a:pt x="18657" y="4928"/>
                  </a:cubicBezTo>
                  <a:cubicBezTo>
                    <a:pt x="18502" y="4416"/>
                    <a:pt x="18229" y="3952"/>
                    <a:pt x="17871" y="3583"/>
                  </a:cubicBezTo>
                  <a:cubicBezTo>
                    <a:pt x="17886" y="3582"/>
                    <a:pt x="17900" y="3582"/>
                    <a:pt x="17914" y="3582"/>
                  </a:cubicBezTo>
                  <a:close/>
                  <a:moveTo>
                    <a:pt x="15264" y="2999"/>
                  </a:moveTo>
                  <a:cubicBezTo>
                    <a:pt x="16597" y="2999"/>
                    <a:pt x="17752" y="3857"/>
                    <a:pt x="18157" y="5107"/>
                  </a:cubicBezTo>
                  <a:cubicBezTo>
                    <a:pt x="18264" y="5583"/>
                    <a:pt x="18181" y="6059"/>
                    <a:pt x="18109" y="6559"/>
                  </a:cubicBezTo>
                  <a:cubicBezTo>
                    <a:pt x="18086" y="6774"/>
                    <a:pt x="18050" y="6976"/>
                    <a:pt x="18038" y="7190"/>
                  </a:cubicBezTo>
                  <a:lnTo>
                    <a:pt x="18038" y="7274"/>
                  </a:lnTo>
                  <a:cubicBezTo>
                    <a:pt x="17574" y="6905"/>
                    <a:pt x="16847" y="6666"/>
                    <a:pt x="15919" y="6559"/>
                  </a:cubicBezTo>
                  <a:cubicBezTo>
                    <a:pt x="15912" y="6559"/>
                    <a:pt x="15904" y="6558"/>
                    <a:pt x="15897" y="6558"/>
                  </a:cubicBezTo>
                  <a:cubicBezTo>
                    <a:pt x="15751" y="6558"/>
                    <a:pt x="15621" y="6673"/>
                    <a:pt x="15609" y="6809"/>
                  </a:cubicBezTo>
                  <a:cubicBezTo>
                    <a:pt x="15597" y="6976"/>
                    <a:pt x="15716" y="7107"/>
                    <a:pt x="15859" y="7131"/>
                  </a:cubicBezTo>
                  <a:cubicBezTo>
                    <a:pt x="17014" y="7250"/>
                    <a:pt x="17859" y="7643"/>
                    <a:pt x="18026" y="8167"/>
                  </a:cubicBezTo>
                  <a:cubicBezTo>
                    <a:pt x="18205" y="8702"/>
                    <a:pt x="17633" y="9345"/>
                    <a:pt x="17145" y="9786"/>
                  </a:cubicBezTo>
                  <a:cubicBezTo>
                    <a:pt x="16990" y="9929"/>
                    <a:pt x="16847" y="10048"/>
                    <a:pt x="16693" y="10131"/>
                  </a:cubicBezTo>
                  <a:lnTo>
                    <a:pt x="16681" y="10143"/>
                  </a:lnTo>
                  <a:cubicBezTo>
                    <a:pt x="16218" y="10443"/>
                    <a:pt x="15726" y="10594"/>
                    <a:pt x="15234" y="10594"/>
                  </a:cubicBezTo>
                  <a:cubicBezTo>
                    <a:pt x="14575" y="10594"/>
                    <a:pt x="13916" y="10324"/>
                    <a:pt x="13323" y="9786"/>
                  </a:cubicBezTo>
                  <a:cubicBezTo>
                    <a:pt x="12585" y="9131"/>
                    <a:pt x="12275" y="8560"/>
                    <a:pt x="12406" y="8119"/>
                  </a:cubicBezTo>
                  <a:cubicBezTo>
                    <a:pt x="12430" y="8095"/>
                    <a:pt x="12442" y="8048"/>
                    <a:pt x="12454" y="8024"/>
                  </a:cubicBezTo>
                  <a:cubicBezTo>
                    <a:pt x="12692" y="7559"/>
                    <a:pt x="13514" y="7214"/>
                    <a:pt x="14585" y="7131"/>
                  </a:cubicBezTo>
                  <a:cubicBezTo>
                    <a:pt x="14752" y="7107"/>
                    <a:pt x="14871" y="6976"/>
                    <a:pt x="14847" y="6809"/>
                  </a:cubicBezTo>
                  <a:cubicBezTo>
                    <a:pt x="14836" y="6662"/>
                    <a:pt x="14716" y="6547"/>
                    <a:pt x="14560" y="6547"/>
                  </a:cubicBezTo>
                  <a:cubicBezTo>
                    <a:pt x="14553" y="6547"/>
                    <a:pt x="14545" y="6547"/>
                    <a:pt x="14538" y="6547"/>
                  </a:cubicBezTo>
                  <a:cubicBezTo>
                    <a:pt x="13645" y="6619"/>
                    <a:pt x="12918" y="6857"/>
                    <a:pt x="12442" y="7214"/>
                  </a:cubicBezTo>
                  <a:lnTo>
                    <a:pt x="12430" y="6928"/>
                  </a:lnTo>
                  <a:cubicBezTo>
                    <a:pt x="12406" y="6714"/>
                    <a:pt x="12383" y="6512"/>
                    <a:pt x="12347" y="6321"/>
                  </a:cubicBezTo>
                  <a:cubicBezTo>
                    <a:pt x="12275" y="5893"/>
                    <a:pt x="12228" y="5559"/>
                    <a:pt x="12383" y="5107"/>
                  </a:cubicBezTo>
                  <a:cubicBezTo>
                    <a:pt x="12787" y="3857"/>
                    <a:pt x="13942" y="2999"/>
                    <a:pt x="15264" y="2999"/>
                  </a:cubicBezTo>
                  <a:close/>
                  <a:moveTo>
                    <a:pt x="11799" y="6774"/>
                  </a:moveTo>
                  <a:cubicBezTo>
                    <a:pt x="11811" y="6845"/>
                    <a:pt x="11811" y="6905"/>
                    <a:pt x="11811" y="6976"/>
                  </a:cubicBezTo>
                  <a:lnTo>
                    <a:pt x="11894" y="7857"/>
                  </a:lnTo>
                  <a:cubicBezTo>
                    <a:pt x="11871" y="7881"/>
                    <a:pt x="11859" y="7917"/>
                    <a:pt x="11859" y="7940"/>
                  </a:cubicBezTo>
                  <a:cubicBezTo>
                    <a:pt x="11621" y="8595"/>
                    <a:pt x="11954" y="9345"/>
                    <a:pt x="12823" y="10143"/>
                  </a:cubicBezTo>
                  <a:cubicBezTo>
                    <a:pt x="12668" y="10667"/>
                    <a:pt x="12335" y="10965"/>
                    <a:pt x="11906" y="11036"/>
                  </a:cubicBezTo>
                  <a:cubicBezTo>
                    <a:pt x="11846" y="11045"/>
                    <a:pt x="11784" y="11050"/>
                    <a:pt x="11721" y="11050"/>
                  </a:cubicBezTo>
                  <a:cubicBezTo>
                    <a:pt x="11227" y="11050"/>
                    <a:pt x="10685" y="10769"/>
                    <a:pt x="10442" y="10357"/>
                  </a:cubicBezTo>
                  <a:cubicBezTo>
                    <a:pt x="10299" y="10095"/>
                    <a:pt x="10299" y="9845"/>
                    <a:pt x="10478" y="9631"/>
                  </a:cubicBezTo>
                  <a:cubicBezTo>
                    <a:pt x="10918" y="9036"/>
                    <a:pt x="10906" y="8381"/>
                    <a:pt x="10906" y="7857"/>
                  </a:cubicBezTo>
                  <a:cubicBezTo>
                    <a:pt x="10906" y="7428"/>
                    <a:pt x="10906" y="7143"/>
                    <a:pt x="11061" y="6988"/>
                  </a:cubicBezTo>
                  <a:cubicBezTo>
                    <a:pt x="11180" y="6857"/>
                    <a:pt x="11430" y="6797"/>
                    <a:pt x="11799" y="6774"/>
                  </a:cubicBezTo>
                  <a:close/>
                  <a:moveTo>
                    <a:pt x="10120" y="4464"/>
                  </a:moveTo>
                  <a:cubicBezTo>
                    <a:pt x="10120" y="4535"/>
                    <a:pt x="10132" y="4595"/>
                    <a:pt x="10144" y="4654"/>
                  </a:cubicBezTo>
                  <a:cubicBezTo>
                    <a:pt x="10275" y="5309"/>
                    <a:pt x="10990" y="5738"/>
                    <a:pt x="11728" y="5916"/>
                  </a:cubicBezTo>
                  <a:cubicBezTo>
                    <a:pt x="11740" y="6012"/>
                    <a:pt x="11740" y="6119"/>
                    <a:pt x="11752" y="6202"/>
                  </a:cubicBezTo>
                  <a:cubicBezTo>
                    <a:pt x="11263" y="6238"/>
                    <a:pt x="10918" y="6369"/>
                    <a:pt x="10680" y="6595"/>
                  </a:cubicBezTo>
                  <a:cubicBezTo>
                    <a:pt x="10335" y="6928"/>
                    <a:pt x="10359" y="7405"/>
                    <a:pt x="10359" y="7869"/>
                  </a:cubicBezTo>
                  <a:cubicBezTo>
                    <a:pt x="10359" y="8345"/>
                    <a:pt x="10370" y="8857"/>
                    <a:pt x="10037" y="9286"/>
                  </a:cubicBezTo>
                  <a:cubicBezTo>
                    <a:pt x="9727" y="9703"/>
                    <a:pt x="9716" y="10191"/>
                    <a:pt x="9978" y="10655"/>
                  </a:cubicBezTo>
                  <a:cubicBezTo>
                    <a:pt x="10323" y="11238"/>
                    <a:pt x="11073" y="11631"/>
                    <a:pt x="11763" y="11631"/>
                  </a:cubicBezTo>
                  <a:cubicBezTo>
                    <a:pt x="11859" y="11631"/>
                    <a:pt x="11942" y="11631"/>
                    <a:pt x="12037" y="11619"/>
                  </a:cubicBezTo>
                  <a:cubicBezTo>
                    <a:pt x="12394" y="11560"/>
                    <a:pt x="13002" y="11358"/>
                    <a:pt x="13347" y="10548"/>
                  </a:cubicBezTo>
                  <a:cubicBezTo>
                    <a:pt x="13942" y="10965"/>
                    <a:pt x="14597" y="11191"/>
                    <a:pt x="15264" y="11191"/>
                  </a:cubicBezTo>
                  <a:cubicBezTo>
                    <a:pt x="15716" y="11191"/>
                    <a:pt x="16157" y="11084"/>
                    <a:pt x="16574" y="10905"/>
                  </a:cubicBezTo>
                  <a:lnTo>
                    <a:pt x="16574" y="10905"/>
                  </a:lnTo>
                  <a:cubicBezTo>
                    <a:pt x="16490" y="11155"/>
                    <a:pt x="16371" y="11393"/>
                    <a:pt x="16157" y="11596"/>
                  </a:cubicBezTo>
                  <a:cubicBezTo>
                    <a:pt x="15978" y="11774"/>
                    <a:pt x="15728" y="11905"/>
                    <a:pt x="15466" y="12012"/>
                  </a:cubicBezTo>
                  <a:cubicBezTo>
                    <a:pt x="15442" y="12012"/>
                    <a:pt x="15431" y="12024"/>
                    <a:pt x="15419" y="12024"/>
                  </a:cubicBezTo>
                  <a:cubicBezTo>
                    <a:pt x="14788" y="12250"/>
                    <a:pt x="14014" y="12322"/>
                    <a:pt x="13359" y="12334"/>
                  </a:cubicBezTo>
                  <a:lnTo>
                    <a:pt x="13335" y="12334"/>
                  </a:lnTo>
                  <a:cubicBezTo>
                    <a:pt x="13217" y="12337"/>
                    <a:pt x="13103" y="12339"/>
                    <a:pt x="12996" y="12339"/>
                  </a:cubicBezTo>
                  <a:cubicBezTo>
                    <a:pt x="12739" y="12339"/>
                    <a:pt x="12522" y="12330"/>
                    <a:pt x="12371" y="12322"/>
                  </a:cubicBezTo>
                  <a:cubicBezTo>
                    <a:pt x="12228" y="12322"/>
                    <a:pt x="12143" y="12317"/>
                    <a:pt x="12085" y="12317"/>
                  </a:cubicBezTo>
                  <a:cubicBezTo>
                    <a:pt x="12056" y="12317"/>
                    <a:pt x="12033" y="12318"/>
                    <a:pt x="12013" y="12322"/>
                  </a:cubicBezTo>
                  <a:cubicBezTo>
                    <a:pt x="11871" y="12334"/>
                    <a:pt x="11775" y="12441"/>
                    <a:pt x="11752" y="12584"/>
                  </a:cubicBezTo>
                  <a:lnTo>
                    <a:pt x="11549" y="14929"/>
                  </a:lnTo>
                  <a:lnTo>
                    <a:pt x="10359" y="14929"/>
                  </a:lnTo>
                  <a:lnTo>
                    <a:pt x="10204" y="13048"/>
                  </a:lnTo>
                  <a:cubicBezTo>
                    <a:pt x="10192" y="12905"/>
                    <a:pt x="10073" y="12786"/>
                    <a:pt x="9918" y="12786"/>
                  </a:cubicBezTo>
                  <a:lnTo>
                    <a:pt x="4548" y="12786"/>
                  </a:lnTo>
                  <a:cubicBezTo>
                    <a:pt x="4441" y="12786"/>
                    <a:pt x="4346" y="12786"/>
                    <a:pt x="4239" y="12762"/>
                  </a:cubicBezTo>
                  <a:cubicBezTo>
                    <a:pt x="4229" y="12761"/>
                    <a:pt x="4219" y="12760"/>
                    <a:pt x="4209" y="12760"/>
                  </a:cubicBezTo>
                  <a:cubicBezTo>
                    <a:pt x="4142" y="12760"/>
                    <a:pt x="4064" y="12791"/>
                    <a:pt x="4012" y="12822"/>
                  </a:cubicBezTo>
                  <a:cubicBezTo>
                    <a:pt x="3953" y="12870"/>
                    <a:pt x="3905" y="12941"/>
                    <a:pt x="3905" y="13036"/>
                  </a:cubicBezTo>
                  <a:lnTo>
                    <a:pt x="3762" y="14941"/>
                  </a:lnTo>
                  <a:lnTo>
                    <a:pt x="2572" y="14941"/>
                  </a:lnTo>
                  <a:lnTo>
                    <a:pt x="2441" y="13239"/>
                  </a:lnTo>
                  <a:cubicBezTo>
                    <a:pt x="2334" y="11798"/>
                    <a:pt x="2262" y="10655"/>
                    <a:pt x="2227" y="9310"/>
                  </a:cubicBezTo>
                  <a:lnTo>
                    <a:pt x="2227" y="9310"/>
                  </a:lnTo>
                  <a:cubicBezTo>
                    <a:pt x="2524" y="9429"/>
                    <a:pt x="2941" y="9536"/>
                    <a:pt x="3370" y="9536"/>
                  </a:cubicBezTo>
                  <a:cubicBezTo>
                    <a:pt x="3584" y="9536"/>
                    <a:pt x="3810" y="9500"/>
                    <a:pt x="4012" y="9429"/>
                  </a:cubicBezTo>
                  <a:cubicBezTo>
                    <a:pt x="4477" y="9286"/>
                    <a:pt x="4822" y="8952"/>
                    <a:pt x="5036" y="8476"/>
                  </a:cubicBezTo>
                  <a:cubicBezTo>
                    <a:pt x="5191" y="8131"/>
                    <a:pt x="5382" y="7881"/>
                    <a:pt x="5608" y="7702"/>
                  </a:cubicBezTo>
                  <a:cubicBezTo>
                    <a:pt x="5727" y="7595"/>
                    <a:pt x="5751" y="7428"/>
                    <a:pt x="5656" y="7297"/>
                  </a:cubicBezTo>
                  <a:cubicBezTo>
                    <a:pt x="5595" y="7230"/>
                    <a:pt x="5512" y="7193"/>
                    <a:pt x="5429" y="7193"/>
                  </a:cubicBezTo>
                  <a:cubicBezTo>
                    <a:pt x="5366" y="7193"/>
                    <a:pt x="5303" y="7215"/>
                    <a:pt x="5251" y="7262"/>
                  </a:cubicBezTo>
                  <a:cubicBezTo>
                    <a:pt x="4953" y="7500"/>
                    <a:pt x="4715" y="7821"/>
                    <a:pt x="4524" y="8238"/>
                  </a:cubicBezTo>
                  <a:cubicBezTo>
                    <a:pt x="4370" y="8583"/>
                    <a:pt x="4143" y="8786"/>
                    <a:pt x="3834" y="8893"/>
                  </a:cubicBezTo>
                  <a:cubicBezTo>
                    <a:pt x="3690" y="8942"/>
                    <a:pt x="3536" y="8962"/>
                    <a:pt x="3379" y="8962"/>
                  </a:cubicBezTo>
                  <a:cubicBezTo>
                    <a:pt x="2963" y="8962"/>
                    <a:pt x="2529" y="8820"/>
                    <a:pt x="2227" y="8691"/>
                  </a:cubicBezTo>
                  <a:lnTo>
                    <a:pt x="2227" y="8274"/>
                  </a:lnTo>
                  <a:cubicBezTo>
                    <a:pt x="2227" y="6178"/>
                    <a:pt x="3941" y="4464"/>
                    <a:pt x="6037" y="4464"/>
                  </a:cubicBezTo>
                  <a:lnTo>
                    <a:pt x="7382" y="4464"/>
                  </a:lnTo>
                  <a:cubicBezTo>
                    <a:pt x="7501" y="6250"/>
                    <a:pt x="7001" y="6452"/>
                    <a:pt x="6679" y="6595"/>
                  </a:cubicBezTo>
                  <a:cubicBezTo>
                    <a:pt x="6525" y="6655"/>
                    <a:pt x="6465" y="6833"/>
                    <a:pt x="6525" y="6976"/>
                  </a:cubicBezTo>
                  <a:cubicBezTo>
                    <a:pt x="6572" y="7083"/>
                    <a:pt x="6679" y="7155"/>
                    <a:pt x="6799" y="7155"/>
                  </a:cubicBezTo>
                  <a:cubicBezTo>
                    <a:pt x="6846" y="7155"/>
                    <a:pt x="6870" y="7143"/>
                    <a:pt x="6918" y="7131"/>
                  </a:cubicBezTo>
                  <a:cubicBezTo>
                    <a:pt x="7632" y="6833"/>
                    <a:pt x="8073" y="6250"/>
                    <a:pt x="7977" y="4464"/>
                  </a:cubicBezTo>
                  <a:close/>
                  <a:moveTo>
                    <a:pt x="7453" y="13382"/>
                  </a:moveTo>
                  <a:lnTo>
                    <a:pt x="7311" y="14941"/>
                  </a:lnTo>
                  <a:lnTo>
                    <a:pt x="6120" y="14941"/>
                  </a:lnTo>
                  <a:lnTo>
                    <a:pt x="6001" y="13382"/>
                  </a:lnTo>
                  <a:close/>
                  <a:moveTo>
                    <a:pt x="15204" y="12691"/>
                  </a:moveTo>
                  <a:lnTo>
                    <a:pt x="15002" y="14941"/>
                  </a:lnTo>
                  <a:lnTo>
                    <a:pt x="13811" y="14941"/>
                  </a:lnTo>
                  <a:lnTo>
                    <a:pt x="13657" y="12917"/>
                  </a:lnTo>
                  <a:cubicBezTo>
                    <a:pt x="14157" y="12882"/>
                    <a:pt x="14704" y="12822"/>
                    <a:pt x="15204" y="12691"/>
                  </a:cubicBezTo>
                  <a:close/>
                  <a:moveTo>
                    <a:pt x="3834" y="15525"/>
                  </a:moveTo>
                  <a:lnTo>
                    <a:pt x="4108" y="15953"/>
                  </a:lnTo>
                  <a:cubicBezTo>
                    <a:pt x="4155" y="16025"/>
                    <a:pt x="4155" y="16084"/>
                    <a:pt x="4132" y="16096"/>
                  </a:cubicBezTo>
                  <a:cubicBezTo>
                    <a:pt x="4132" y="16096"/>
                    <a:pt x="4096" y="16132"/>
                    <a:pt x="3989" y="16132"/>
                  </a:cubicBezTo>
                  <a:lnTo>
                    <a:pt x="2750" y="16132"/>
                  </a:lnTo>
                  <a:cubicBezTo>
                    <a:pt x="2667" y="16132"/>
                    <a:pt x="2619" y="16060"/>
                    <a:pt x="2619" y="15965"/>
                  </a:cubicBezTo>
                  <a:lnTo>
                    <a:pt x="2584" y="15525"/>
                  </a:lnTo>
                  <a:close/>
                  <a:moveTo>
                    <a:pt x="7406" y="15525"/>
                  </a:moveTo>
                  <a:lnTo>
                    <a:pt x="7680" y="15953"/>
                  </a:lnTo>
                  <a:cubicBezTo>
                    <a:pt x="7727" y="16025"/>
                    <a:pt x="7727" y="16084"/>
                    <a:pt x="7703" y="16096"/>
                  </a:cubicBezTo>
                  <a:cubicBezTo>
                    <a:pt x="7703" y="16096"/>
                    <a:pt x="7668" y="16132"/>
                    <a:pt x="7561" y="16132"/>
                  </a:cubicBezTo>
                  <a:lnTo>
                    <a:pt x="6322" y="16132"/>
                  </a:lnTo>
                  <a:cubicBezTo>
                    <a:pt x="6239" y="16132"/>
                    <a:pt x="6191" y="16060"/>
                    <a:pt x="6191" y="15965"/>
                  </a:cubicBezTo>
                  <a:lnTo>
                    <a:pt x="6156" y="15525"/>
                  </a:lnTo>
                  <a:close/>
                  <a:moveTo>
                    <a:pt x="11632" y="15525"/>
                  </a:moveTo>
                  <a:lnTo>
                    <a:pt x="11906" y="15953"/>
                  </a:lnTo>
                  <a:cubicBezTo>
                    <a:pt x="11954" y="16037"/>
                    <a:pt x="11930" y="16084"/>
                    <a:pt x="11930" y="16096"/>
                  </a:cubicBezTo>
                  <a:cubicBezTo>
                    <a:pt x="11930" y="16096"/>
                    <a:pt x="11894" y="16132"/>
                    <a:pt x="11787" y="16132"/>
                  </a:cubicBezTo>
                  <a:lnTo>
                    <a:pt x="10549" y="16132"/>
                  </a:lnTo>
                  <a:cubicBezTo>
                    <a:pt x="10466" y="16132"/>
                    <a:pt x="10418" y="16060"/>
                    <a:pt x="10418" y="15965"/>
                  </a:cubicBezTo>
                  <a:lnTo>
                    <a:pt x="10382" y="15525"/>
                  </a:lnTo>
                  <a:close/>
                  <a:moveTo>
                    <a:pt x="15121" y="15525"/>
                  </a:moveTo>
                  <a:lnTo>
                    <a:pt x="15383" y="15953"/>
                  </a:lnTo>
                  <a:cubicBezTo>
                    <a:pt x="15431" y="16025"/>
                    <a:pt x="15419" y="16084"/>
                    <a:pt x="15419" y="16096"/>
                  </a:cubicBezTo>
                  <a:cubicBezTo>
                    <a:pt x="15419" y="16096"/>
                    <a:pt x="15371" y="16132"/>
                    <a:pt x="15264" y="16132"/>
                  </a:cubicBezTo>
                  <a:lnTo>
                    <a:pt x="14038" y="16132"/>
                  </a:lnTo>
                  <a:cubicBezTo>
                    <a:pt x="13942" y="16132"/>
                    <a:pt x="13895" y="16060"/>
                    <a:pt x="13895" y="15965"/>
                  </a:cubicBezTo>
                  <a:lnTo>
                    <a:pt x="13871" y="15525"/>
                  </a:lnTo>
                  <a:close/>
                  <a:moveTo>
                    <a:pt x="2457" y="1"/>
                  </a:moveTo>
                  <a:cubicBezTo>
                    <a:pt x="1861" y="1"/>
                    <a:pt x="1176" y="608"/>
                    <a:pt x="822" y="1154"/>
                  </a:cubicBezTo>
                  <a:cubicBezTo>
                    <a:pt x="524" y="1606"/>
                    <a:pt x="595" y="2178"/>
                    <a:pt x="953" y="2535"/>
                  </a:cubicBezTo>
                  <a:cubicBezTo>
                    <a:pt x="0" y="4869"/>
                    <a:pt x="941" y="6631"/>
                    <a:pt x="1667" y="7559"/>
                  </a:cubicBezTo>
                  <a:cubicBezTo>
                    <a:pt x="1619" y="7798"/>
                    <a:pt x="1607" y="8036"/>
                    <a:pt x="1607" y="8286"/>
                  </a:cubicBezTo>
                  <a:lnTo>
                    <a:pt x="1607" y="8869"/>
                  </a:lnTo>
                  <a:lnTo>
                    <a:pt x="1607" y="8893"/>
                  </a:lnTo>
                  <a:cubicBezTo>
                    <a:pt x="1619" y="10465"/>
                    <a:pt x="1691" y="11691"/>
                    <a:pt x="1810" y="13322"/>
                  </a:cubicBezTo>
                  <a:lnTo>
                    <a:pt x="2024" y="16037"/>
                  </a:lnTo>
                  <a:cubicBezTo>
                    <a:pt x="2048" y="16441"/>
                    <a:pt x="2369" y="16739"/>
                    <a:pt x="2739" y="16739"/>
                  </a:cubicBezTo>
                  <a:lnTo>
                    <a:pt x="3977" y="16739"/>
                  </a:lnTo>
                  <a:cubicBezTo>
                    <a:pt x="4393" y="16739"/>
                    <a:pt x="4548" y="16537"/>
                    <a:pt x="4632" y="16418"/>
                  </a:cubicBezTo>
                  <a:cubicBezTo>
                    <a:pt x="4751" y="16203"/>
                    <a:pt x="4727" y="15918"/>
                    <a:pt x="4572" y="15679"/>
                  </a:cubicBezTo>
                  <a:lnTo>
                    <a:pt x="4274" y="15191"/>
                  </a:lnTo>
                  <a:lnTo>
                    <a:pt x="4417" y="13405"/>
                  </a:lnTo>
                  <a:lnTo>
                    <a:pt x="5382" y="13405"/>
                  </a:lnTo>
                  <a:lnTo>
                    <a:pt x="5584" y="16060"/>
                  </a:lnTo>
                  <a:cubicBezTo>
                    <a:pt x="5608" y="16453"/>
                    <a:pt x="5917" y="16751"/>
                    <a:pt x="6298" y="16751"/>
                  </a:cubicBezTo>
                  <a:lnTo>
                    <a:pt x="7525" y="16751"/>
                  </a:lnTo>
                  <a:cubicBezTo>
                    <a:pt x="7942" y="16751"/>
                    <a:pt x="8108" y="16549"/>
                    <a:pt x="8180" y="16430"/>
                  </a:cubicBezTo>
                  <a:cubicBezTo>
                    <a:pt x="8299" y="16215"/>
                    <a:pt x="8287" y="15941"/>
                    <a:pt x="8120" y="15703"/>
                  </a:cubicBezTo>
                  <a:lnTo>
                    <a:pt x="7822" y="15203"/>
                  </a:lnTo>
                  <a:lnTo>
                    <a:pt x="7989" y="13417"/>
                  </a:lnTo>
                  <a:lnTo>
                    <a:pt x="9597" y="13417"/>
                  </a:lnTo>
                  <a:lnTo>
                    <a:pt x="9751" y="15298"/>
                  </a:lnTo>
                  <a:lnTo>
                    <a:pt x="9751" y="15310"/>
                  </a:lnTo>
                  <a:lnTo>
                    <a:pt x="9811" y="16072"/>
                  </a:lnTo>
                  <a:cubicBezTo>
                    <a:pt x="9835" y="16477"/>
                    <a:pt x="10144" y="16775"/>
                    <a:pt x="10525" y="16775"/>
                  </a:cubicBezTo>
                  <a:lnTo>
                    <a:pt x="11752" y="16775"/>
                  </a:lnTo>
                  <a:cubicBezTo>
                    <a:pt x="12168" y="16775"/>
                    <a:pt x="12335" y="16561"/>
                    <a:pt x="12406" y="16441"/>
                  </a:cubicBezTo>
                  <a:cubicBezTo>
                    <a:pt x="12525" y="16239"/>
                    <a:pt x="12514" y="15953"/>
                    <a:pt x="12347" y="15715"/>
                  </a:cubicBezTo>
                  <a:lnTo>
                    <a:pt x="12049" y="15227"/>
                  </a:lnTo>
                  <a:lnTo>
                    <a:pt x="12264" y="12977"/>
                  </a:lnTo>
                  <a:lnTo>
                    <a:pt x="12311" y="12977"/>
                  </a:lnTo>
                  <a:cubicBezTo>
                    <a:pt x="12502" y="12977"/>
                    <a:pt x="12752" y="12989"/>
                    <a:pt x="13049" y="12989"/>
                  </a:cubicBezTo>
                  <a:lnTo>
                    <a:pt x="13287" y="16072"/>
                  </a:lnTo>
                  <a:cubicBezTo>
                    <a:pt x="13323" y="16477"/>
                    <a:pt x="13633" y="16775"/>
                    <a:pt x="14002" y="16775"/>
                  </a:cubicBezTo>
                  <a:lnTo>
                    <a:pt x="15240" y="16775"/>
                  </a:lnTo>
                  <a:cubicBezTo>
                    <a:pt x="15657" y="16775"/>
                    <a:pt x="15823" y="16561"/>
                    <a:pt x="15895" y="16441"/>
                  </a:cubicBezTo>
                  <a:cubicBezTo>
                    <a:pt x="16014" y="16239"/>
                    <a:pt x="16002" y="15953"/>
                    <a:pt x="15835" y="15715"/>
                  </a:cubicBezTo>
                  <a:lnTo>
                    <a:pt x="15538" y="15227"/>
                  </a:lnTo>
                  <a:lnTo>
                    <a:pt x="15776" y="12560"/>
                  </a:lnTo>
                  <a:cubicBezTo>
                    <a:pt x="16062" y="12441"/>
                    <a:pt x="16324" y="12274"/>
                    <a:pt x="16526" y="12072"/>
                  </a:cubicBezTo>
                  <a:cubicBezTo>
                    <a:pt x="16883" y="11727"/>
                    <a:pt x="17086" y="11274"/>
                    <a:pt x="17086" y="10762"/>
                  </a:cubicBezTo>
                  <a:lnTo>
                    <a:pt x="17086" y="10607"/>
                  </a:lnTo>
                  <a:cubicBezTo>
                    <a:pt x="17217" y="10524"/>
                    <a:pt x="17347" y="10405"/>
                    <a:pt x="17478" y="10286"/>
                  </a:cubicBezTo>
                  <a:cubicBezTo>
                    <a:pt x="18395" y="9464"/>
                    <a:pt x="18741" y="8714"/>
                    <a:pt x="18526" y="8048"/>
                  </a:cubicBezTo>
                  <a:cubicBezTo>
                    <a:pt x="18526" y="8036"/>
                    <a:pt x="18526" y="8036"/>
                    <a:pt x="18514" y="8024"/>
                  </a:cubicBezTo>
                  <a:lnTo>
                    <a:pt x="18514" y="7988"/>
                  </a:lnTo>
                  <a:lnTo>
                    <a:pt x="18574" y="7274"/>
                  </a:lnTo>
                  <a:cubicBezTo>
                    <a:pt x="18586" y="7083"/>
                    <a:pt x="18621" y="6893"/>
                    <a:pt x="18645" y="6690"/>
                  </a:cubicBezTo>
                  <a:cubicBezTo>
                    <a:pt x="18681" y="6452"/>
                    <a:pt x="18717" y="6214"/>
                    <a:pt x="18741" y="5976"/>
                  </a:cubicBezTo>
                  <a:cubicBezTo>
                    <a:pt x="19431" y="5797"/>
                    <a:pt x="20157" y="5357"/>
                    <a:pt x="20300" y="4714"/>
                  </a:cubicBezTo>
                  <a:cubicBezTo>
                    <a:pt x="20360" y="4523"/>
                    <a:pt x="20384" y="4357"/>
                    <a:pt x="20300" y="4226"/>
                  </a:cubicBezTo>
                  <a:cubicBezTo>
                    <a:pt x="20205" y="4095"/>
                    <a:pt x="20062" y="4059"/>
                    <a:pt x="19955" y="4035"/>
                  </a:cubicBezTo>
                  <a:cubicBezTo>
                    <a:pt x="19788" y="3999"/>
                    <a:pt x="19538" y="3940"/>
                    <a:pt x="19110" y="3499"/>
                  </a:cubicBezTo>
                  <a:cubicBezTo>
                    <a:pt x="18807" y="3179"/>
                    <a:pt x="18359" y="3010"/>
                    <a:pt x="17909" y="3010"/>
                  </a:cubicBezTo>
                  <a:cubicBezTo>
                    <a:pt x="17739" y="3010"/>
                    <a:pt x="17570" y="3034"/>
                    <a:pt x="17407" y="3083"/>
                  </a:cubicBezTo>
                  <a:lnTo>
                    <a:pt x="17371" y="2214"/>
                  </a:lnTo>
                  <a:cubicBezTo>
                    <a:pt x="17336" y="1737"/>
                    <a:pt x="17050" y="1452"/>
                    <a:pt x="16788" y="1380"/>
                  </a:cubicBezTo>
                  <a:cubicBezTo>
                    <a:pt x="16715" y="1355"/>
                    <a:pt x="16634" y="1340"/>
                    <a:pt x="16550" y="1340"/>
                  </a:cubicBezTo>
                  <a:cubicBezTo>
                    <a:pt x="16317" y="1340"/>
                    <a:pt x="16054" y="1449"/>
                    <a:pt x="15835" y="1737"/>
                  </a:cubicBezTo>
                  <a:lnTo>
                    <a:pt x="15276" y="2440"/>
                  </a:lnTo>
                  <a:lnTo>
                    <a:pt x="15121" y="2440"/>
                  </a:lnTo>
                  <a:lnTo>
                    <a:pt x="14561" y="1737"/>
                  </a:lnTo>
                  <a:cubicBezTo>
                    <a:pt x="14338" y="1460"/>
                    <a:pt x="14067" y="1344"/>
                    <a:pt x="13830" y="1344"/>
                  </a:cubicBezTo>
                  <a:cubicBezTo>
                    <a:pt x="13751" y="1344"/>
                    <a:pt x="13677" y="1356"/>
                    <a:pt x="13609" y="1380"/>
                  </a:cubicBezTo>
                  <a:cubicBezTo>
                    <a:pt x="13347" y="1452"/>
                    <a:pt x="13061" y="1737"/>
                    <a:pt x="13037" y="2214"/>
                  </a:cubicBezTo>
                  <a:lnTo>
                    <a:pt x="12990" y="3083"/>
                  </a:lnTo>
                  <a:cubicBezTo>
                    <a:pt x="12827" y="3034"/>
                    <a:pt x="12657" y="3010"/>
                    <a:pt x="12488" y="3010"/>
                  </a:cubicBezTo>
                  <a:cubicBezTo>
                    <a:pt x="12038" y="3010"/>
                    <a:pt x="11590" y="3179"/>
                    <a:pt x="11287" y="3499"/>
                  </a:cubicBezTo>
                  <a:cubicBezTo>
                    <a:pt x="11109" y="3690"/>
                    <a:pt x="10966" y="3809"/>
                    <a:pt x="10835" y="3880"/>
                  </a:cubicBezTo>
                  <a:lnTo>
                    <a:pt x="6001" y="3880"/>
                  </a:lnTo>
                  <a:cubicBezTo>
                    <a:pt x="4096" y="3880"/>
                    <a:pt x="2453" y="5119"/>
                    <a:pt x="1857" y="6809"/>
                  </a:cubicBezTo>
                  <a:cubicBezTo>
                    <a:pt x="1238" y="5881"/>
                    <a:pt x="798" y="4523"/>
                    <a:pt x="1476" y="2821"/>
                  </a:cubicBezTo>
                  <a:lnTo>
                    <a:pt x="1476" y="2821"/>
                  </a:lnTo>
                  <a:cubicBezTo>
                    <a:pt x="1560" y="2845"/>
                    <a:pt x="1655" y="2856"/>
                    <a:pt x="1726" y="2856"/>
                  </a:cubicBezTo>
                  <a:cubicBezTo>
                    <a:pt x="1798" y="2856"/>
                    <a:pt x="1869" y="2856"/>
                    <a:pt x="1929" y="2833"/>
                  </a:cubicBezTo>
                  <a:cubicBezTo>
                    <a:pt x="2215" y="2785"/>
                    <a:pt x="2465" y="2618"/>
                    <a:pt x="2631" y="2380"/>
                  </a:cubicBezTo>
                  <a:cubicBezTo>
                    <a:pt x="3120" y="1642"/>
                    <a:pt x="3322" y="1071"/>
                    <a:pt x="3227" y="630"/>
                  </a:cubicBezTo>
                  <a:cubicBezTo>
                    <a:pt x="3179" y="416"/>
                    <a:pt x="3060" y="237"/>
                    <a:pt x="2869" y="118"/>
                  </a:cubicBezTo>
                  <a:cubicBezTo>
                    <a:pt x="2741" y="37"/>
                    <a:pt x="2602" y="1"/>
                    <a:pt x="24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9" name="Google Shape;599;p44"/>
          <p:cNvGrpSpPr/>
          <p:nvPr/>
        </p:nvGrpSpPr>
        <p:grpSpPr>
          <a:xfrm>
            <a:off x="6913165" y="3607465"/>
            <a:ext cx="426697" cy="441890"/>
            <a:chOff x="2336600" y="2499525"/>
            <a:chExt cx="477450" cy="494450"/>
          </a:xfrm>
        </p:grpSpPr>
        <p:sp>
          <p:nvSpPr>
            <p:cNvPr id="600" name="Google Shape;600;p44"/>
            <p:cNvSpPr/>
            <p:nvPr/>
          </p:nvSpPr>
          <p:spPr>
            <a:xfrm>
              <a:off x="2694675" y="2593900"/>
              <a:ext cx="14000" cy="19075"/>
            </a:xfrm>
            <a:custGeom>
              <a:rect b="b" l="l" r="r" t="t"/>
              <a:pathLst>
                <a:path extrusionOk="0" h="763" w="560">
                  <a:moveTo>
                    <a:pt x="274" y="1"/>
                  </a:moveTo>
                  <a:cubicBezTo>
                    <a:pt x="119" y="1"/>
                    <a:pt x="0" y="132"/>
                    <a:pt x="0" y="286"/>
                  </a:cubicBezTo>
                  <a:lnTo>
                    <a:pt x="0" y="477"/>
                  </a:lnTo>
                  <a:cubicBezTo>
                    <a:pt x="0" y="643"/>
                    <a:pt x="131" y="763"/>
                    <a:pt x="274" y="763"/>
                  </a:cubicBezTo>
                  <a:cubicBezTo>
                    <a:pt x="441" y="763"/>
                    <a:pt x="560" y="632"/>
                    <a:pt x="560" y="477"/>
                  </a:cubicBezTo>
                  <a:lnTo>
                    <a:pt x="560" y="286"/>
                  </a:lnTo>
                  <a:cubicBezTo>
                    <a:pt x="560" y="120"/>
                    <a:pt x="429" y="1"/>
                    <a:pt x="27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4"/>
            <p:cNvSpPr/>
            <p:nvPr/>
          </p:nvSpPr>
          <p:spPr>
            <a:xfrm>
              <a:off x="2336600" y="2499525"/>
              <a:ext cx="477450" cy="494450"/>
            </a:xfrm>
            <a:custGeom>
              <a:rect b="b" l="l" r="r" t="t"/>
              <a:pathLst>
                <a:path extrusionOk="0" h="19778" w="19098">
                  <a:moveTo>
                    <a:pt x="13751" y="585"/>
                  </a:moveTo>
                  <a:cubicBezTo>
                    <a:pt x="13903" y="585"/>
                    <a:pt x="14050" y="622"/>
                    <a:pt x="14180" y="704"/>
                  </a:cubicBezTo>
                  <a:cubicBezTo>
                    <a:pt x="14371" y="823"/>
                    <a:pt x="14514" y="1025"/>
                    <a:pt x="14550" y="1228"/>
                  </a:cubicBezTo>
                  <a:lnTo>
                    <a:pt x="14550" y="1240"/>
                  </a:lnTo>
                  <a:cubicBezTo>
                    <a:pt x="14573" y="1335"/>
                    <a:pt x="14633" y="1406"/>
                    <a:pt x="14704" y="1442"/>
                  </a:cubicBezTo>
                  <a:cubicBezTo>
                    <a:pt x="14744" y="1462"/>
                    <a:pt x="14790" y="1470"/>
                    <a:pt x="14838" y="1470"/>
                  </a:cubicBezTo>
                  <a:cubicBezTo>
                    <a:pt x="14877" y="1470"/>
                    <a:pt x="14917" y="1465"/>
                    <a:pt x="14954" y="1454"/>
                  </a:cubicBezTo>
                  <a:lnTo>
                    <a:pt x="15085" y="1406"/>
                  </a:lnTo>
                  <a:cubicBezTo>
                    <a:pt x="15150" y="1393"/>
                    <a:pt x="15215" y="1386"/>
                    <a:pt x="15278" y="1386"/>
                  </a:cubicBezTo>
                  <a:cubicBezTo>
                    <a:pt x="15438" y="1386"/>
                    <a:pt x="15592" y="1428"/>
                    <a:pt x="15728" y="1513"/>
                  </a:cubicBezTo>
                  <a:cubicBezTo>
                    <a:pt x="15919" y="1632"/>
                    <a:pt x="16062" y="1823"/>
                    <a:pt x="16097" y="2037"/>
                  </a:cubicBezTo>
                  <a:cubicBezTo>
                    <a:pt x="16133" y="2323"/>
                    <a:pt x="16074" y="2573"/>
                    <a:pt x="15931" y="2764"/>
                  </a:cubicBezTo>
                  <a:cubicBezTo>
                    <a:pt x="15716" y="2573"/>
                    <a:pt x="15466" y="2406"/>
                    <a:pt x="15192" y="2299"/>
                  </a:cubicBezTo>
                  <a:cubicBezTo>
                    <a:pt x="14888" y="2189"/>
                    <a:pt x="14595" y="2135"/>
                    <a:pt x="14312" y="2135"/>
                  </a:cubicBezTo>
                  <a:cubicBezTo>
                    <a:pt x="13987" y="2135"/>
                    <a:pt x="13676" y="2206"/>
                    <a:pt x="13383" y="2347"/>
                  </a:cubicBezTo>
                  <a:cubicBezTo>
                    <a:pt x="12918" y="2573"/>
                    <a:pt x="12525" y="2990"/>
                    <a:pt x="12228" y="3537"/>
                  </a:cubicBezTo>
                  <a:cubicBezTo>
                    <a:pt x="12049" y="3418"/>
                    <a:pt x="11918" y="3240"/>
                    <a:pt x="11871" y="3014"/>
                  </a:cubicBezTo>
                  <a:cubicBezTo>
                    <a:pt x="11775" y="2573"/>
                    <a:pt x="12061" y="2109"/>
                    <a:pt x="12514" y="2002"/>
                  </a:cubicBezTo>
                  <a:cubicBezTo>
                    <a:pt x="12561" y="1990"/>
                    <a:pt x="12609" y="1990"/>
                    <a:pt x="12645" y="1990"/>
                  </a:cubicBezTo>
                  <a:cubicBezTo>
                    <a:pt x="12740" y="1990"/>
                    <a:pt x="12811" y="1942"/>
                    <a:pt x="12859" y="1871"/>
                  </a:cubicBezTo>
                  <a:cubicBezTo>
                    <a:pt x="12906" y="1811"/>
                    <a:pt x="12930" y="1716"/>
                    <a:pt x="12918" y="1632"/>
                  </a:cubicBezTo>
                  <a:lnTo>
                    <a:pt x="12918" y="1621"/>
                  </a:lnTo>
                  <a:cubicBezTo>
                    <a:pt x="12871" y="1394"/>
                    <a:pt x="12906" y="1168"/>
                    <a:pt x="13026" y="978"/>
                  </a:cubicBezTo>
                  <a:cubicBezTo>
                    <a:pt x="13145" y="787"/>
                    <a:pt x="13335" y="644"/>
                    <a:pt x="13537" y="608"/>
                  </a:cubicBezTo>
                  <a:cubicBezTo>
                    <a:pt x="13609" y="593"/>
                    <a:pt x="13681" y="585"/>
                    <a:pt x="13751" y="585"/>
                  </a:cubicBezTo>
                  <a:close/>
                  <a:moveTo>
                    <a:pt x="16550" y="3787"/>
                  </a:moveTo>
                  <a:lnTo>
                    <a:pt x="18205" y="4597"/>
                  </a:lnTo>
                  <a:lnTo>
                    <a:pt x="16145" y="5419"/>
                  </a:lnTo>
                  <a:cubicBezTo>
                    <a:pt x="16193" y="5323"/>
                    <a:pt x="16252" y="5240"/>
                    <a:pt x="16300" y="5145"/>
                  </a:cubicBezTo>
                  <a:cubicBezTo>
                    <a:pt x="16562" y="4716"/>
                    <a:pt x="16657" y="4252"/>
                    <a:pt x="16550" y="3787"/>
                  </a:cubicBezTo>
                  <a:close/>
                  <a:moveTo>
                    <a:pt x="16609" y="5847"/>
                  </a:moveTo>
                  <a:cubicBezTo>
                    <a:pt x="16657" y="6026"/>
                    <a:pt x="16681" y="6204"/>
                    <a:pt x="16681" y="6383"/>
                  </a:cubicBezTo>
                  <a:cubicBezTo>
                    <a:pt x="16705" y="7038"/>
                    <a:pt x="16502" y="7502"/>
                    <a:pt x="16169" y="7586"/>
                  </a:cubicBezTo>
                  <a:cubicBezTo>
                    <a:pt x="16119" y="7598"/>
                    <a:pt x="16069" y="7605"/>
                    <a:pt x="16019" y="7605"/>
                  </a:cubicBezTo>
                  <a:cubicBezTo>
                    <a:pt x="15791" y="7605"/>
                    <a:pt x="15561" y="7474"/>
                    <a:pt x="15395" y="7240"/>
                  </a:cubicBezTo>
                  <a:cubicBezTo>
                    <a:pt x="15466" y="6931"/>
                    <a:pt x="15573" y="6585"/>
                    <a:pt x="15752" y="6181"/>
                  </a:cubicBezTo>
                  <a:lnTo>
                    <a:pt x="16609" y="5847"/>
                  </a:lnTo>
                  <a:close/>
                  <a:moveTo>
                    <a:pt x="2191" y="14563"/>
                  </a:moveTo>
                  <a:cubicBezTo>
                    <a:pt x="2608" y="15063"/>
                    <a:pt x="3084" y="15456"/>
                    <a:pt x="3620" y="15789"/>
                  </a:cubicBezTo>
                  <a:cubicBezTo>
                    <a:pt x="3393" y="16301"/>
                    <a:pt x="3274" y="16849"/>
                    <a:pt x="3274" y="17253"/>
                  </a:cubicBezTo>
                  <a:cubicBezTo>
                    <a:pt x="3274" y="17539"/>
                    <a:pt x="3334" y="17789"/>
                    <a:pt x="3429" y="18051"/>
                  </a:cubicBezTo>
                  <a:cubicBezTo>
                    <a:pt x="3322" y="18063"/>
                    <a:pt x="3227" y="18075"/>
                    <a:pt x="3131" y="18075"/>
                  </a:cubicBezTo>
                  <a:cubicBezTo>
                    <a:pt x="2250" y="18075"/>
                    <a:pt x="1536" y="17361"/>
                    <a:pt x="1536" y="16479"/>
                  </a:cubicBezTo>
                  <a:cubicBezTo>
                    <a:pt x="1536" y="15979"/>
                    <a:pt x="1786" y="15158"/>
                    <a:pt x="2191" y="14563"/>
                  </a:cubicBezTo>
                  <a:close/>
                  <a:moveTo>
                    <a:pt x="14026" y="14444"/>
                  </a:moveTo>
                  <a:cubicBezTo>
                    <a:pt x="14466" y="15027"/>
                    <a:pt x="14764" y="15920"/>
                    <a:pt x="14764" y="16491"/>
                  </a:cubicBezTo>
                  <a:cubicBezTo>
                    <a:pt x="14764" y="17361"/>
                    <a:pt x="14049" y="18075"/>
                    <a:pt x="13168" y="18075"/>
                  </a:cubicBezTo>
                  <a:cubicBezTo>
                    <a:pt x="13061" y="18075"/>
                    <a:pt x="12966" y="18063"/>
                    <a:pt x="12871" y="18051"/>
                  </a:cubicBezTo>
                  <a:cubicBezTo>
                    <a:pt x="12966" y="17813"/>
                    <a:pt x="13026" y="17539"/>
                    <a:pt x="13026" y="17265"/>
                  </a:cubicBezTo>
                  <a:cubicBezTo>
                    <a:pt x="13026" y="16765"/>
                    <a:pt x="12847" y="16075"/>
                    <a:pt x="12537" y="15479"/>
                  </a:cubicBezTo>
                  <a:cubicBezTo>
                    <a:pt x="13133" y="15134"/>
                    <a:pt x="13621" y="14801"/>
                    <a:pt x="14026" y="14444"/>
                  </a:cubicBezTo>
                  <a:close/>
                  <a:moveTo>
                    <a:pt x="5465" y="14670"/>
                  </a:moveTo>
                  <a:cubicBezTo>
                    <a:pt x="5834" y="14670"/>
                    <a:pt x="6251" y="15063"/>
                    <a:pt x="6596" y="15670"/>
                  </a:cubicBezTo>
                  <a:lnTo>
                    <a:pt x="6584" y="15682"/>
                  </a:lnTo>
                  <a:cubicBezTo>
                    <a:pt x="6203" y="16325"/>
                    <a:pt x="6001" y="17099"/>
                    <a:pt x="6001" y="17634"/>
                  </a:cubicBezTo>
                  <a:cubicBezTo>
                    <a:pt x="6001" y="17980"/>
                    <a:pt x="6084" y="18301"/>
                    <a:pt x="6227" y="18599"/>
                  </a:cubicBezTo>
                  <a:cubicBezTo>
                    <a:pt x="6227" y="18611"/>
                    <a:pt x="6239" y="18611"/>
                    <a:pt x="6239" y="18635"/>
                  </a:cubicBezTo>
                  <a:cubicBezTo>
                    <a:pt x="6001" y="18765"/>
                    <a:pt x="5727" y="18837"/>
                    <a:pt x="5465" y="18837"/>
                  </a:cubicBezTo>
                  <a:cubicBezTo>
                    <a:pt x="4584" y="18837"/>
                    <a:pt x="3870" y="18123"/>
                    <a:pt x="3870" y="17241"/>
                  </a:cubicBezTo>
                  <a:cubicBezTo>
                    <a:pt x="3870" y="16849"/>
                    <a:pt x="4024" y="16289"/>
                    <a:pt x="4263" y="15801"/>
                  </a:cubicBezTo>
                  <a:cubicBezTo>
                    <a:pt x="4263" y="15789"/>
                    <a:pt x="4263" y="15789"/>
                    <a:pt x="4274" y="15789"/>
                  </a:cubicBezTo>
                  <a:cubicBezTo>
                    <a:pt x="4572" y="15170"/>
                    <a:pt x="5013" y="14670"/>
                    <a:pt x="5465" y="14670"/>
                  </a:cubicBezTo>
                  <a:close/>
                  <a:moveTo>
                    <a:pt x="10847" y="14670"/>
                  </a:moveTo>
                  <a:cubicBezTo>
                    <a:pt x="11656" y="14670"/>
                    <a:pt x="12442" y="16301"/>
                    <a:pt x="12442" y="17253"/>
                  </a:cubicBezTo>
                  <a:cubicBezTo>
                    <a:pt x="12442" y="18134"/>
                    <a:pt x="11728" y="18849"/>
                    <a:pt x="10847" y="18849"/>
                  </a:cubicBezTo>
                  <a:cubicBezTo>
                    <a:pt x="10573" y="18849"/>
                    <a:pt x="10311" y="18777"/>
                    <a:pt x="10073" y="18646"/>
                  </a:cubicBezTo>
                  <a:cubicBezTo>
                    <a:pt x="10073" y="18635"/>
                    <a:pt x="10073" y="18635"/>
                    <a:pt x="10085" y="18611"/>
                  </a:cubicBezTo>
                  <a:cubicBezTo>
                    <a:pt x="10239" y="18313"/>
                    <a:pt x="10335" y="17992"/>
                    <a:pt x="10335" y="17646"/>
                  </a:cubicBezTo>
                  <a:cubicBezTo>
                    <a:pt x="10335" y="17111"/>
                    <a:pt x="10120" y="16337"/>
                    <a:pt x="9763" y="15694"/>
                  </a:cubicBezTo>
                  <a:cubicBezTo>
                    <a:pt x="9763" y="15682"/>
                    <a:pt x="9751" y="15670"/>
                    <a:pt x="9751" y="15670"/>
                  </a:cubicBezTo>
                  <a:cubicBezTo>
                    <a:pt x="10061" y="15039"/>
                    <a:pt x="10489" y="14670"/>
                    <a:pt x="10847" y="14670"/>
                  </a:cubicBezTo>
                  <a:close/>
                  <a:moveTo>
                    <a:pt x="8156" y="15063"/>
                  </a:moveTo>
                  <a:cubicBezTo>
                    <a:pt x="8954" y="15063"/>
                    <a:pt x="9751" y="16694"/>
                    <a:pt x="9751" y="17646"/>
                  </a:cubicBezTo>
                  <a:cubicBezTo>
                    <a:pt x="9751" y="18527"/>
                    <a:pt x="9037" y="19242"/>
                    <a:pt x="8156" y="19242"/>
                  </a:cubicBezTo>
                  <a:cubicBezTo>
                    <a:pt x="7275" y="19242"/>
                    <a:pt x="6560" y="18527"/>
                    <a:pt x="6560" y="17646"/>
                  </a:cubicBezTo>
                  <a:cubicBezTo>
                    <a:pt x="6560" y="16694"/>
                    <a:pt x="7358" y="15063"/>
                    <a:pt x="8156" y="15063"/>
                  </a:cubicBezTo>
                  <a:close/>
                  <a:moveTo>
                    <a:pt x="13731" y="1"/>
                  </a:moveTo>
                  <a:cubicBezTo>
                    <a:pt x="13623" y="1"/>
                    <a:pt x="13514" y="13"/>
                    <a:pt x="13407" y="37"/>
                  </a:cubicBezTo>
                  <a:cubicBezTo>
                    <a:pt x="13037" y="132"/>
                    <a:pt x="12728" y="358"/>
                    <a:pt x="12514" y="668"/>
                  </a:cubicBezTo>
                  <a:cubicBezTo>
                    <a:pt x="12371" y="906"/>
                    <a:pt x="12287" y="1168"/>
                    <a:pt x="12287" y="1454"/>
                  </a:cubicBezTo>
                  <a:cubicBezTo>
                    <a:pt x="11573" y="1656"/>
                    <a:pt x="11132" y="2394"/>
                    <a:pt x="11299" y="3133"/>
                  </a:cubicBezTo>
                  <a:cubicBezTo>
                    <a:pt x="11382" y="3537"/>
                    <a:pt x="11632" y="3859"/>
                    <a:pt x="11990" y="4061"/>
                  </a:cubicBezTo>
                  <a:cubicBezTo>
                    <a:pt x="11787" y="4776"/>
                    <a:pt x="10609" y="6323"/>
                    <a:pt x="9751" y="6871"/>
                  </a:cubicBezTo>
                  <a:cubicBezTo>
                    <a:pt x="9156" y="6693"/>
                    <a:pt x="8454" y="6633"/>
                    <a:pt x="7680" y="6621"/>
                  </a:cubicBezTo>
                  <a:cubicBezTo>
                    <a:pt x="7513" y="6621"/>
                    <a:pt x="7382" y="6740"/>
                    <a:pt x="7382" y="6895"/>
                  </a:cubicBezTo>
                  <a:cubicBezTo>
                    <a:pt x="7382" y="7062"/>
                    <a:pt x="7501" y="7193"/>
                    <a:pt x="7668" y="7193"/>
                  </a:cubicBezTo>
                  <a:cubicBezTo>
                    <a:pt x="8442" y="7216"/>
                    <a:pt x="9168" y="7240"/>
                    <a:pt x="9775" y="7419"/>
                  </a:cubicBezTo>
                  <a:cubicBezTo>
                    <a:pt x="10108" y="7526"/>
                    <a:pt x="10406" y="7645"/>
                    <a:pt x="10656" y="7871"/>
                  </a:cubicBezTo>
                  <a:cubicBezTo>
                    <a:pt x="11073" y="8252"/>
                    <a:pt x="11335" y="8919"/>
                    <a:pt x="11144" y="10157"/>
                  </a:cubicBezTo>
                  <a:lnTo>
                    <a:pt x="11144" y="10169"/>
                  </a:lnTo>
                  <a:cubicBezTo>
                    <a:pt x="10933" y="12036"/>
                    <a:pt x="9457" y="12679"/>
                    <a:pt x="8138" y="12679"/>
                  </a:cubicBezTo>
                  <a:cubicBezTo>
                    <a:pt x="8044" y="12679"/>
                    <a:pt x="7950" y="12676"/>
                    <a:pt x="7858" y="12669"/>
                  </a:cubicBezTo>
                  <a:cubicBezTo>
                    <a:pt x="6930" y="12610"/>
                    <a:pt x="6191" y="12229"/>
                    <a:pt x="5977" y="11765"/>
                  </a:cubicBezTo>
                  <a:cubicBezTo>
                    <a:pt x="6513" y="11717"/>
                    <a:pt x="7144" y="11574"/>
                    <a:pt x="7549" y="11265"/>
                  </a:cubicBezTo>
                  <a:cubicBezTo>
                    <a:pt x="7668" y="11157"/>
                    <a:pt x="7692" y="10979"/>
                    <a:pt x="7584" y="10860"/>
                  </a:cubicBezTo>
                  <a:cubicBezTo>
                    <a:pt x="7528" y="10790"/>
                    <a:pt x="7443" y="10748"/>
                    <a:pt x="7358" y="10748"/>
                  </a:cubicBezTo>
                  <a:cubicBezTo>
                    <a:pt x="7299" y="10748"/>
                    <a:pt x="7240" y="10768"/>
                    <a:pt x="7191" y="10812"/>
                  </a:cubicBezTo>
                  <a:cubicBezTo>
                    <a:pt x="6810" y="11110"/>
                    <a:pt x="6132" y="11217"/>
                    <a:pt x="5656" y="11217"/>
                  </a:cubicBezTo>
                  <a:cubicBezTo>
                    <a:pt x="5191" y="11145"/>
                    <a:pt x="4989" y="10788"/>
                    <a:pt x="4965" y="9979"/>
                  </a:cubicBezTo>
                  <a:cubicBezTo>
                    <a:pt x="5084" y="9979"/>
                    <a:pt x="5227" y="9991"/>
                    <a:pt x="5346" y="9991"/>
                  </a:cubicBezTo>
                  <a:cubicBezTo>
                    <a:pt x="6144" y="9991"/>
                    <a:pt x="6858" y="9848"/>
                    <a:pt x="7370" y="9550"/>
                  </a:cubicBezTo>
                  <a:cubicBezTo>
                    <a:pt x="7501" y="9479"/>
                    <a:pt x="7561" y="9300"/>
                    <a:pt x="7465" y="9145"/>
                  </a:cubicBezTo>
                  <a:cubicBezTo>
                    <a:pt x="7416" y="9056"/>
                    <a:pt x="7318" y="9000"/>
                    <a:pt x="7214" y="9000"/>
                  </a:cubicBezTo>
                  <a:cubicBezTo>
                    <a:pt x="7166" y="9000"/>
                    <a:pt x="7118" y="9012"/>
                    <a:pt x="7072" y="9038"/>
                  </a:cubicBezTo>
                  <a:cubicBezTo>
                    <a:pt x="6647" y="9280"/>
                    <a:pt x="6011" y="9404"/>
                    <a:pt x="5296" y="9404"/>
                  </a:cubicBezTo>
                  <a:cubicBezTo>
                    <a:pt x="5130" y="9404"/>
                    <a:pt x="4959" y="9397"/>
                    <a:pt x="4786" y="9383"/>
                  </a:cubicBezTo>
                  <a:cubicBezTo>
                    <a:pt x="4763" y="9360"/>
                    <a:pt x="4727" y="9324"/>
                    <a:pt x="4703" y="9288"/>
                  </a:cubicBezTo>
                  <a:cubicBezTo>
                    <a:pt x="4179" y="8705"/>
                    <a:pt x="3703" y="7740"/>
                    <a:pt x="3751" y="6871"/>
                  </a:cubicBezTo>
                  <a:lnTo>
                    <a:pt x="3751" y="6847"/>
                  </a:lnTo>
                  <a:cubicBezTo>
                    <a:pt x="3762" y="6585"/>
                    <a:pt x="3810" y="6431"/>
                    <a:pt x="3858" y="6347"/>
                  </a:cubicBezTo>
                  <a:cubicBezTo>
                    <a:pt x="4405" y="6978"/>
                    <a:pt x="5370" y="7109"/>
                    <a:pt x="6251" y="7157"/>
                  </a:cubicBezTo>
                  <a:cubicBezTo>
                    <a:pt x="6258" y="7157"/>
                    <a:pt x="6265" y="7158"/>
                    <a:pt x="6272" y="7158"/>
                  </a:cubicBezTo>
                  <a:cubicBezTo>
                    <a:pt x="6428" y="7158"/>
                    <a:pt x="6549" y="7031"/>
                    <a:pt x="6560" y="6883"/>
                  </a:cubicBezTo>
                  <a:cubicBezTo>
                    <a:pt x="6572" y="6716"/>
                    <a:pt x="6441" y="6585"/>
                    <a:pt x="6298" y="6574"/>
                  </a:cubicBezTo>
                  <a:cubicBezTo>
                    <a:pt x="5536" y="6526"/>
                    <a:pt x="4703" y="6419"/>
                    <a:pt x="4298" y="5942"/>
                  </a:cubicBezTo>
                  <a:cubicBezTo>
                    <a:pt x="4141" y="5762"/>
                    <a:pt x="3979" y="5716"/>
                    <a:pt x="3855" y="5716"/>
                  </a:cubicBezTo>
                  <a:cubicBezTo>
                    <a:pt x="3792" y="5716"/>
                    <a:pt x="3739" y="5728"/>
                    <a:pt x="3703" y="5740"/>
                  </a:cubicBezTo>
                  <a:cubicBezTo>
                    <a:pt x="3477" y="5812"/>
                    <a:pt x="3322" y="6050"/>
                    <a:pt x="3239" y="6407"/>
                  </a:cubicBezTo>
                  <a:cubicBezTo>
                    <a:pt x="2750" y="6157"/>
                    <a:pt x="2262" y="5871"/>
                    <a:pt x="1738" y="5550"/>
                  </a:cubicBezTo>
                  <a:cubicBezTo>
                    <a:pt x="1492" y="5391"/>
                    <a:pt x="1278" y="5311"/>
                    <a:pt x="1088" y="5311"/>
                  </a:cubicBezTo>
                  <a:cubicBezTo>
                    <a:pt x="994" y="5311"/>
                    <a:pt x="905" y="5331"/>
                    <a:pt x="822" y="5371"/>
                  </a:cubicBezTo>
                  <a:cubicBezTo>
                    <a:pt x="488" y="5514"/>
                    <a:pt x="417" y="5907"/>
                    <a:pt x="369" y="6169"/>
                  </a:cubicBezTo>
                  <a:cubicBezTo>
                    <a:pt x="357" y="6264"/>
                    <a:pt x="345" y="6359"/>
                    <a:pt x="322" y="6478"/>
                  </a:cubicBezTo>
                  <a:cubicBezTo>
                    <a:pt x="226" y="7109"/>
                    <a:pt x="72" y="8026"/>
                    <a:pt x="441" y="8693"/>
                  </a:cubicBezTo>
                  <a:cubicBezTo>
                    <a:pt x="131" y="9145"/>
                    <a:pt x="0" y="9705"/>
                    <a:pt x="60" y="10300"/>
                  </a:cubicBezTo>
                  <a:cubicBezTo>
                    <a:pt x="143" y="11098"/>
                    <a:pt x="548" y="11788"/>
                    <a:pt x="941" y="12122"/>
                  </a:cubicBezTo>
                  <a:cubicBezTo>
                    <a:pt x="1155" y="12848"/>
                    <a:pt x="1453" y="13491"/>
                    <a:pt x="1834" y="14063"/>
                  </a:cubicBezTo>
                  <a:cubicBezTo>
                    <a:pt x="1322" y="14717"/>
                    <a:pt x="953" y="15694"/>
                    <a:pt x="953" y="16456"/>
                  </a:cubicBezTo>
                  <a:cubicBezTo>
                    <a:pt x="953" y="17646"/>
                    <a:pt x="1917" y="18635"/>
                    <a:pt x="3120" y="18635"/>
                  </a:cubicBezTo>
                  <a:cubicBezTo>
                    <a:pt x="3334" y="18635"/>
                    <a:pt x="3524" y="18599"/>
                    <a:pt x="3715" y="18539"/>
                  </a:cubicBezTo>
                  <a:cubicBezTo>
                    <a:pt x="4120" y="19063"/>
                    <a:pt x="4751" y="19385"/>
                    <a:pt x="5441" y="19385"/>
                  </a:cubicBezTo>
                  <a:cubicBezTo>
                    <a:pt x="5834" y="19385"/>
                    <a:pt x="6215" y="19277"/>
                    <a:pt x="6560" y="19075"/>
                  </a:cubicBezTo>
                  <a:cubicBezTo>
                    <a:pt x="6965" y="19504"/>
                    <a:pt x="7525" y="19778"/>
                    <a:pt x="8156" y="19778"/>
                  </a:cubicBezTo>
                  <a:cubicBezTo>
                    <a:pt x="8775" y="19778"/>
                    <a:pt x="9346" y="19504"/>
                    <a:pt x="9751" y="19075"/>
                  </a:cubicBezTo>
                  <a:cubicBezTo>
                    <a:pt x="10085" y="19266"/>
                    <a:pt x="10478" y="19385"/>
                    <a:pt x="10859" y="19385"/>
                  </a:cubicBezTo>
                  <a:cubicBezTo>
                    <a:pt x="11561" y="19385"/>
                    <a:pt x="12192" y="19051"/>
                    <a:pt x="12585" y="18539"/>
                  </a:cubicBezTo>
                  <a:cubicBezTo>
                    <a:pt x="12787" y="18599"/>
                    <a:pt x="12978" y="18635"/>
                    <a:pt x="13180" y="18635"/>
                  </a:cubicBezTo>
                  <a:cubicBezTo>
                    <a:pt x="14371" y="18635"/>
                    <a:pt x="15359" y="17658"/>
                    <a:pt x="15359" y="16456"/>
                  </a:cubicBezTo>
                  <a:cubicBezTo>
                    <a:pt x="15359" y="15765"/>
                    <a:pt x="15026" y="14729"/>
                    <a:pt x="14466" y="14027"/>
                  </a:cubicBezTo>
                  <a:cubicBezTo>
                    <a:pt x="14895" y="13586"/>
                    <a:pt x="15192" y="13110"/>
                    <a:pt x="15407" y="12574"/>
                  </a:cubicBezTo>
                  <a:cubicBezTo>
                    <a:pt x="15466" y="12419"/>
                    <a:pt x="15383" y="12265"/>
                    <a:pt x="15240" y="12205"/>
                  </a:cubicBezTo>
                  <a:cubicBezTo>
                    <a:pt x="15203" y="12191"/>
                    <a:pt x="15166" y="12184"/>
                    <a:pt x="15130" y="12184"/>
                  </a:cubicBezTo>
                  <a:cubicBezTo>
                    <a:pt x="15016" y="12184"/>
                    <a:pt x="14916" y="12251"/>
                    <a:pt x="14871" y="12360"/>
                  </a:cubicBezTo>
                  <a:cubicBezTo>
                    <a:pt x="14430" y="13539"/>
                    <a:pt x="12930" y="14563"/>
                    <a:pt x="12264" y="14944"/>
                  </a:cubicBezTo>
                  <a:cubicBezTo>
                    <a:pt x="11906" y="14432"/>
                    <a:pt x="11430" y="14063"/>
                    <a:pt x="10882" y="14063"/>
                  </a:cubicBezTo>
                  <a:cubicBezTo>
                    <a:pt x="10347" y="14063"/>
                    <a:pt x="9811" y="14432"/>
                    <a:pt x="9394" y="15122"/>
                  </a:cubicBezTo>
                  <a:cubicBezTo>
                    <a:pt x="9049" y="14717"/>
                    <a:pt x="8644" y="14444"/>
                    <a:pt x="8180" y="14444"/>
                  </a:cubicBezTo>
                  <a:cubicBezTo>
                    <a:pt x="7727" y="14444"/>
                    <a:pt x="7311" y="14717"/>
                    <a:pt x="6977" y="15122"/>
                  </a:cubicBezTo>
                  <a:cubicBezTo>
                    <a:pt x="6549" y="14444"/>
                    <a:pt x="6025" y="14063"/>
                    <a:pt x="5489" y="14063"/>
                  </a:cubicBezTo>
                  <a:cubicBezTo>
                    <a:pt x="4846" y="14063"/>
                    <a:pt x="4298" y="14586"/>
                    <a:pt x="3929" y="15241"/>
                  </a:cubicBezTo>
                  <a:cubicBezTo>
                    <a:pt x="2977" y="14658"/>
                    <a:pt x="2262" y="13777"/>
                    <a:pt x="1786" y="12634"/>
                  </a:cubicBezTo>
                  <a:lnTo>
                    <a:pt x="1786" y="12634"/>
                  </a:lnTo>
                  <a:cubicBezTo>
                    <a:pt x="2310" y="12931"/>
                    <a:pt x="2798" y="13158"/>
                    <a:pt x="3405" y="13396"/>
                  </a:cubicBezTo>
                  <a:cubicBezTo>
                    <a:pt x="3441" y="13408"/>
                    <a:pt x="3477" y="13408"/>
                    <a:pt x="3512" y="13408"/>
                  </a:cubicBezTo>
                  <a:cubicBezTo>
                    <a:pt x="3631" y="13408"/>
                    <a:pt x="3739" y="13336"/>
                    <a:pt x="3774" y="13229"/>
                  </a:cubicBezTo>
                  <a:cubicBezTo>
                    <a:pt x="3834" y="13074"/>
                    <a:pt x="3762" y="12920"/>
                    <a:pt x="3620" y="12860"/>
                  </a:cubicBezTo>
                  <a:cubicBezTo>
                    <a:pt x="2798" y="12515"/>
                    <a:pt x="2203" y="12241"/>
                    <a:pt x="1417" y="11729"/>
                  </a:cubicBezTo>
                  <a:cubicBezTo>
                    <a:pt x="1119" y="11467"/>
                    <a:pt x="762" y="10907"/>
                    <a:pt x="679" y="10217"/>
                  </a:cubicBezTo>
                  <a:cubicBezTo>
                    <a:pt x="655" y="9943"/>
                    <a:pt x="667" y="9538"/>
                    <a:pt x="881" y="9145"/>
                  </a:cubicBezTo>
                  <a:cubicBezTo>
                    <a:pt x="1250" y="9538"/>
                    <a:pt x="1631" y="9800"/>
                    <a:pt x="2143" y="10086"/>
                  </a:cubicBezTo>
                  <a:cubicBezTo>
                    <a:pt x="2191" y="10122"/>
                    <a:pt x="2227" y="10133"/>
                    <a:pt x="2286" y="10133"/>
                  </a:cubicBezTo>
                  <a:cubicBezTo>
                    <a:pt x="2393" y="10133"/>
                    <a:pt x="2488" y="10074"/>
                    <a:pt x="2548" y="9979"/>
                  </a:cubicBezTo>
                  <a:cubicBezTo>
                    <a:pt x="2619" y="9848"/>
                    <a:pt x="2572" y="9669"/>
                    <a:pt x="2441" y="9586"/>
                  </a:cubicBezTo>
                  <a:cubicBezTo>
                    <a:pt x="1869" y="9252"/>
                    <a:pt x="1488" y="8990"/>
                    <a:pt x="1084" y="8479"/>
                  </a:cubicBezTo>
                  <a:cubicBezTo>
                    <a:pt x="714" y="8038"/>
                    <a:pt x="857" y="7145"/>
                    <a:pt x="964" y="6550"/>
                  </a:cubicBezTo>
                  <a:cubicBezTo>
                    <a:pt x="976" y="6431"/>
                    <a:pt x="1012" y="6312"/>
                    <a:pt x="1012" y="6204"/>
                  </a:cubicBezTo>
                  <a:cubicBezTo>
                    <a:pt x="1060" y="5883"/>
                    <a:pt x="1131" y="5847"/>
                    <a:pt x="1131" y="5847"/>
                  </a:cubicBezTo>
                  <a:cubicBezTo>
                    <a:pt x="1133" y="5845"/>
                    <a:pt x="1139" y="5844"/>
                    <a:pt x="1148" y="5844"/>
                  </a:cubicBezTo>
                  <a:cubicBezTo>
                    <a:pt x="1190" y="5844"/>
                    <a:pt x="1304" y="5871"/>
                    <a:pt x="1488" y="5978"/>
                  </a:cubicBezTo>
                  <a:cubicBezTo>
                    <a:pt x="2096" y="6371"/>
                    <a:pt x="2679" y="6693"/>
                    <a:pt x="3262" y="6978"/>
                  </a:cubicBezTo>
                  <a:cubicBezTo>
                    <a:pt x="3286" y="8002"/>
                    <a:pt x="3858" y="9086"/>
                    <a:pt x="4465" y="9717"/>
                  </a:cubicBezTo>
                  <a:cubicBezTo>
                    <a:pt x="4465" y="10050"/>
                    <a:pt x="4477" y="10431"/>
                    <a:pt x="4584" y="10764"/>
                  </a:cubicBezTo>
                  <a:cubicBezTo>
                    <a:pt x="4727" y="11229"/>
                    <a:pt x="5025" y="11526"/>
                    <a:pt x="5429" y="11657"/>
                  </a:cubicBezTo>
                  <a:cubicBezTo>
                    <a:pt x="5584" y="12479"/>
                    <a:pt x="6560" y="13110"/>
                    <a:pt x="7882" y="13193"/>
                  </a:cubicBezTo>
                  <a:cubicBezTo>
                    <a:pt x="7989" y="13193"/>
                    <a:pt x="8096" y="13205"/>
                    <a:pt x="8203" y="13205"/>
                  </a:cubicBezTo>
                  <a:cubicBezTo>
                    <a:pt x="9870" y="13205"/>
                    <a:pt x="11561" y="12300"/>
                    <a:pt x="11799" y="10193"/>
                  </a:cubicBezTo>
                  <a:cubicBezTo>
                    <a:pt x="12049" y="8586"/>
                    <a:pt x="11632" y="7526"/>
                    <a:pt x="10549" y="7002"/>
                  </a:cubicBezTo>
                  <a:cubicBezTo>
                    <a:pt x="11859" y="6133"/>
                    <a:pt x="12466" y="4621"/>
                    <a:pt x="12549" y="4371"/>
                  </a:cubicBezTo>
                  <a:cubicBezTo>
                    <a:pt x="12787" y="3597"/>
                    <a:pt x="13204" y="3049"/>
                    <a:pt x="13692" y="2787"/>
                  </a:cubicBezTo>
                  <a:cubicBezTo>
                    <a:pt x="13886" y="2691"/>
                    <a:pt x="14101" y="2643"/>
                    <a:pt x="14333" y="2643"/>
                  </a:cubicBezTo>
                  <a:cubicBezTo>
                    <a:pt x="14557" y="2643"/>
                    <a:pt x="14798" y="2688"/>
                    <a:pt x="15050" y="2775"/>
                  </a:cubicBezTo>
                  <a:cubicBezTo>
                    <a:pt x="15312" y="2883"/>
                    <a:pt x="15562" y="3061"/>
                    <a:pt x="15752" y="3287"/>
                  </a:cubicBezTo>
                  <a:lnTo>
                    <a:pt x="15764" y="3299"/>
                  </a:lnTo>
                  <a:cubicBezTo>
                    <a:pt x="15871" y="3430"/>
                    <a:pt x="15954" y="3585"/>
                    <a:pt x="16014" y="3728"/>
                  </a:cubicBezTo>
                  <a:cubicBezTo>
                    <a:pt x="16133" y="4073"/>
                    <a:pt x="16085" y="4430"/>
                    <a:pt x="15883" y="4776"/>
                  </a:cubicBezTo>
                  <a:cubicBezTo>
                    <a:pt x="14526" y="7062"/>
                    <a:pt x="14752" y="8133"/>
                    <a:pt x="14978" y="9276"/>
                  </a:cubicBezTo>
                  <a:cubicBezTo>
                    <a:pt x="15014" y="9502"/>
                    <a:pt x="15061" y="9741"/>
                    <a:pt x="15109" y="9991"/>
                  </a:cubicBezTo>
                  <a:cubicBezTo>
                    <a:pt x="15169" y="10383"/>
                    <a:pt x="15181" y="10753"/>
                    <a:pt x="15169" y="11110"/>
                  </a:cubicBezTo>
                  <a:cubicBezTo>
                    <a:pt x="15157" y="11276"/>
                    <a:pt x="15288" y="11407"/>
                    <a:pt x="15454" y="11407"/>
                  </a:cubicBezTo>
                  <a:cubicBezTo>
                    <a:pt x="15461" y="11408"/>
                    <a:pt x="15467" y="11408"/>
                    <a:pt x="15474" y="11408"/>
                  </a:cubicBezTo>
                  <a:cubicBezTo>
                    <a:pt x="15621" y="11408"/>
                    <a:pt x="15752" y="11281"/>
                    <a:pt x="15752" y="11122"/>
                  </a:cubicBezTo>
                  <a:cubicBezTo>
                    <a:pt x="15764" y="10741"/>
                    <a:pt x="15752" y="10336"/>
                    <a:pt x="15693" y="9907"/>
                  </a:cubicBezTo>
                  <a:cubicBezTo>
                    <a:pt x="15657" y="9633"/>
                    <a:pt x="15597" y="9395"/>
                    <a:pt x="15550" y="9157"/>
                  </a:cubicBezTo>
                  <a:cubicBezTo>
                    <a:pt x="15466" y="8740"/>
                    <a:pt x="15395" y="8348"/>
                    <a:pt x="15395" y="7883"/>
                  </a:cubicBezTo>
                  <a:lnTo>
                    <a:pt x="15395" y="7883"/>
                  </a:lnTo>
                  <a:cubicBezTo>
                    <a:pt x="15609" y="8026"/>
                    <a:pt x="15847" y="8121"/>
                    <a:pt x="16109" y="8121"/>
                  </a:cubicBezTo>
                  <a:cubicBezTo>
                    <a:pt x="16204" y="8121"/>
                    <a:pt x="16312" y="8109"/>
                    <a:pt x="16419" y="8074"/>
                  </a:cubicBezTo>
                  <a:cubicBezTo>
                    <a:pt x="17026" y="7895"/>
                    <a:pt x="17383" y="7228"/>
                    <a:pt x="17347" y="6300"/>
                  </a:cubicBezTo>
                  <a:cubicBezTo>
                    <a:pt x="17347" y="6050"/>
                    <a:pt x="17312" y="5812"/>
                    <a:pt x="17252" y="5573"/>
                  </a:cubicBezTo>
                  <a:lnTo>
                    <a:pt x="18741" y="4990"/>
                  </a:lnTo>
                  <a:cubicBezTo>
                    <a:pt x="18943" y="4942"/>
                    <a:pt x="19074" y="4788"/>
                    <a:pt x="19098" y="4609"/>
                  </a:cubicBezTo>
                  <a:cubicBezTo>
                    <a:pt x="19026" y="4490"/>
                    <a:pt x="18919" y="4323"/>
                    <a:pt x="18741" y="4228"/>
                  </a:cubicBezTo>
                  <a:cubicBezTo>
                    <a:pt x="18741" y="4228"/>
                    <a:pt x="18729" y="4228"/>
                    <a:pt x="18729" y="4204"/>
                  </a:cubicBezTo>
                  <a:lnTo>
                    <a:pt x="16407" y="3073"/>
                  </a:lnTo>
                  <a:cubicBezTo>
                    <a:pt x="16645" y="2752"/>
                    <a:pt x="16728" y="2335"/>
                    <a:pt x="16645" y="1918"/>
                  </a:cubicBezTo>
                  <a:cubicBezTo>
                    <a:pt x="16550" y="1549"/>
                    <a:pt x="16324" y="1228"/>
                    <a:pt x="16014" y="1025"/>
                  </a:cubicBezTo>
                  <a:cubicBezTo>
                    <a:pt x="15786" y="870"/>
                    <a:pt x="15522" y="806"/>
                    <a:pt x="15256" y="806"/>
                  </a:cubicBezTo>
                  <a:cubicBezTo>
                    <a:pt x="15175" y="806"/>
                    <a:pt x="15094" y="812"/>
                    <a:pt x="15014" y="823"/>
                  </a:cubicBezTo>
                  <a:cubicBezTo>
                    <a:pt x="14895" y="573"/>
                    <a:pt x="14716" y="370"/>
                    <a:pt x="14478" y="216"/>
                  </a:cubicBezTo>
                  <a:cubicBezTo>
                    <a:pt x="14250" y="72"/>
                    <a:pt x="13993" y="1"/>
                    <a:pt x="137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2" name="Google Shape;602;p44"/>
          <p:cNvSpPr txBox="1"/>
          <p:nvPr/>
        </p:nvSpPr>
        <p:spPr>
          <a:xfrm>
            <a:off x="3324075" y="1638750"/>
            <a:ext cx="806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90%</a:t>
            </a:r>
            <a:endParaRPr b="1" sz="20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03" name="Google Shape;603;p44"/>
          <p:cNvSpPr txBox="1"/>
          <p:nvPr/>
        </p:nvSpPr>
        <p:spPr>
          <a:xfrm>
            <a:off x="3324075" y="3610750"/>
            <a:ext cx="806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75%</a:t>
            </a:r>
            <a:endParaRPr b="1" sz="20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04" name="Google Shape;604;p44"/>
          <p:cNvSpPr txBox="1"/>
          <p:nvPr/>
        </p:nvSpPr>
        <p:spPr>
          <a:xfrm>
            <a:off x="7471475" y="1638750"/>
            <a:ext cx="806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50%</a:t>
            </a:r>
            <a:endParaRPr b="1" sz="20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605" name="Google Shape;605;p44"/>
          <p:cNvSpPr txBox="1"/>
          <p:nvPr/>
        </p:nvSpPr>
        <p:spPr>
          <a:xfrm>
            <a:off x="7471475" y="3610750"/>
            <a:ext cx="806700" cy="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accent1"/>
                </a:solidFill>
                <a:latin typeface="Lexend Deca"/>
                <a:ea typeface="Lexend Deca"/>
                <a:cs typeface="Lexend Deca"/>
                <a:sym typeface="Lexend Deca"/>
              </a:rPr>
              <a:t>40%</a:t>
            </a:r>
            <a:endParaRPr b="1" sz="2000">
              <a:solidFill>
                <a:schemeClr val="accen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5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Farm management plan infographics</a:t>
            </a:r>
            <a:endParaRPr/>
          </a:p>
        </p:txBody>
      </p:sp>
      <p:grpSp>
        <p:nvGrpSpPr>
          <p:cNvPr id="611" name="Google Shape;611;p45"/>
          <p:cNvGrpSpPr/>
          <p:nvPr/>
        </p:nvGrpSpPr>
        <p:grpSpPr>
          <a:xfrm>
            <a:off x="2979138" y="1319041"/>
            <a:ext cx="3185728" cy="2901683"/>
            <a:chOff x="4204684" y="2104422"/>
            <a:chExt cx="699822" cy="637382"/>
          </a:xfrm>
        </p:grpSpPr>
        <p:grpSp>
          <p:nvGrpSpPr>
            <p:cNvPr id="612" name="Google Shape;612;p45"/>
            <p:cNvGrpSpPr/>
            <p:nvPr/>
          </p:nvGrpSpPr>
          <p:grpSpPr>
            <a:xfrm>
              <a:off x="4204684" y="2430067"/>
              <a:ext cx="342957" cy="311738"/>
              <a:chOff x="4204684" y="2430067"/>
              <a:chExt cx="342957" cy="311738"/>
            </a:xfrm>
          </p:grpSpPr>
          <p:sp>
            <p:nvSpPr>
              <p:cNvPr id="613" name="Google Shape;613;p45"/>
              <p:cNvSpPr/>
              <p:nvPr/>
            </p:nvSpPr>
            <p:spPr>
              <a:xfrm>
                <a:off x="4235882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1" y="0"/>
                    </a:moveTo>
                    <a:cubicBezTo>
                      <a:pt x="23" y="1056"/>
                      <a:pt x="239" y="2096"/>
                      <a:pt x="641" y="3073"/>
                    </a:cubicBezTo>
                    <a:cubicBezTo>
                      <a:pt x="676" y="3072"/>
                      <a:pt x="710" y="3070"/>
                      <a:pt x="745" y="3070"/>
                    </a:cubicBezTo>
                    <a:cubicBezTo>
                      <a:pt x="1419" y="3070"/>
                      <a:pt x="2047" y="3416"/>
                      <a:pt x="2406" y="3988"/>
                    </a:cubicBezTo>
                    <a:cubicBezTo>
                      <a:pt x="2766" y="4558"/>
                      <a:pt x="2808" y="5272"/>
                      <a:pt x="2516" y="5880"/>
                    </a:cubicBezTo>
                    <a:cubicBezTo>
                      <a:pt x="4076" y="7440"/>
                      <a:pt x="6179" y="8337"/>
                      <a:pt x="8384" y="8383"/>
                    </a:cubicBezTo>
                    <a:lnTo>
                      <a:pt x="8384" y="3190"/>
                    </a:lnTo>
                    <a:cubicBezTo>
                      <a:pt x="6664" y="3094"/>
                      <a:pt x="5290" y="1720"/>
                      <a:pt x="519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5"/>
              <p:cNvSpPr/>
              <p:nvPr/>
            </p:nvSpPr>
            <p:spPr>
              <a:xfrm>
                <a:off x="4204684" y="2558309"/>
                <a:ext cx="117839" cy="117794"/>
              </a:xfrm>
              <a:custGeom>
                <a:rect b="b" l="l" r="r" t="t"/>
                <a:pathLst>
                  <a:path extrusionOk="0" h="3168" w="3169">
                    <a:moveTo>
                      <a:pt x="1584" y="0"/>
                    </a:moveTo>
                    <a:cubicBezTo>
                      <a:pt x="710" y="0"/>
                      <a:pt x="1" y="710"/>
                      <a:pt x="1" y="1584"/>
                    </a:cubicBezTo>
                    <a:cubicBezTo>
                      <a:pt x="1" y="2459"/>
                      <a:pt x="710" y="3168"/>
                      <a:pt x="1584" y="3168"/>
                    </a:cubicBezTo>
                    <a:cubicBezTo>
                      <a:pt x="2459" y="3168"/>
                      <a:pt x="3168" y="2459"/>
                      <a:pt x="3168" y="1584"/>
                    </a:cubicBezTo>
                    <a:cubicBezTo>
                      <a:pt x="3168" y="710"/>
                      <a:pt x="2459" y="0"/>
                      <a:pt x="158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5" name="Google Shape;615;p45"/>
            <p:cNvGrpSpPr/>
            <p:nvPr/>
          </p:nvGrpSpPr>
          <p:grpSpPr>
            <a:xfrm>
              <a:off x="4561586" y="2430067"/>
              <a:ext cx="342920" cy="311738"/>
              <a:chOff x="4561586" y="2430067"/>
              <a:chExt cx="342920" cy="311738"/>
            </a:xfrm>
          </p:grpSpPr>
          <p:sp>
            <p:nvSpPr>
              <p:cNvPr id="616" name="Google Shape;616;p45"/>
              <p:cNvSpPr/>
              <p:nvPr/>
            </p:nvSpPr>
            <p:spPr>
              <a:xfrm>
                <a:off x="4561586" y="2430067"/>
                <a:ext cx="311759" cy="311738"/>
              </a:xfrm>
              <a:custGeom>
                <a:rect b="b" l="l" r="r" t="t"/>
                <a:pathLst>
                  <a:path extrusionOk="0" h="8384" w="8384">
                    <a:moveTo>
                      <a:pt x="3189" y="0"/>
                    </a:moveTo>
                    <a:cubicBezTo>
                      <a:pt x="3093" y="1720"/>
                      <a:pt x="1721" y="3092"/>
                      <a:pt x="1" y="3190"/>
                    </a:cubicBezTo>
                    <a:lnTo>
                      <a:pt x="1" y="8383"/>
                    </a:lnTo>
                    <a:cubicBezTo>
                      <a:pt x="2206" y="8337"/>
                      <a:pt x="4309" y="7440"/>
                      <a:pt x="5868" y="5880"/>
                    </a:cubicBezTo>
                    <a:cubicBezTo>
                      <a:pt x="5577" y="5272"/>
                      <a:pt x="5618" y="4558"/>
                      <a:pt x="5979" y="3986"/>
                    </a:cubicBezTo>
                    <a:cubicBezTo>
                      <a:pt x="6337" y="3416"/>
                      <a:pt x="6965" y="3070"/>
                      <a:pt x="7639" y="3070"/>
                    </a:cubicBezTo>
                    <a:cubicBezTo>
                      <a:pt x="7675" y="3070"/>
                      <a:pt x="7710" y="3070"/>
                      <a:pt x="7743" y="3073"/>
                    </a:cubicBezTo>
                    <a:cubicBezTo>
                      <a:pt x="8145" y="2096"/>
                      <a:pt x="8362" y="1056"/>
                      <a:pt x="838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5"/>
              <p:cNvSpPr/>
              <p:nvPr/>
            </p:nvSpPr>
            <p:spPr>
              <a:xfrm>
                <a:off x="4786741" y="2558309"/>
                <a:ext cx="117765" cy="117794"/>
              </a:xfrm>
              <a:custGeom>
                <a:rect b="b" l="l" r="r" t="t"/>
                <a:pathLst>
                  <a:path extrusionOk="0" h="3168" w="3167">
                    <a:moveTo>
                      <a:pt x="1583" y="0"/>
                    </a:moveTo>
                    <a:cubicBezTo>
                      <a:pt x="708" y="0"/>
                      <a:pt x="1" y="710"/>
                      <a:pt x="1" y="1584"/>
                    </a:cubicBezTo>
                    <a:cubicBezTo>
                      <a:pt x="1" y="2459"/>
                      <a:pt x="708" y="3168"/>
                      <a:pt x="1583" y="3168"/>
                    </a:cubicBezTo>
                    <a:cubicBezTo>
                      <a:pt x="2457" y="3168"/>
                      <a:pt x="3166" y="2459"/>
                      <a:pt x="3166" y="1584"/>
                    </a:cubicBezTo>
                    <a:cubicBezTo>
                      <a:pt x="3166" y="710"/>
                      <a:pt x="2457" y="0"/>
                      <a:pt x="1583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18" name="Google Shape;618;p45"/>
            <p:cNvGrpSpPr/>
            <p:nvPr/>
          </p:nvGrpSpPr>
          <p:grpSpPr>
            <a:xfrm>
              <a:off x="4561586" y="2104422"/>
              <a:ext cx="342920" cy="311738"/>
              <a:chOff x="4561586" y="2104422"/>
              <a:chExt cx="342920" cy="311738"/>
            </a:xfrm>
          </p:grpSpPr>
          <p:sp>
            <p:nvSpPr>
              <p:cNvPr id="619" name="Google Shape;619;p45"/>
              <p:cNvSpPr/>
              <p:nvPr/>
            </p:nvSpPr>
            <p:spPr>
              <a:xfrm>
                <a:off x="4561586" y="2104422"/>
                <a:ext cx="311722" cy="311738"/>
              </a:xfrm>
              <a:custGeom>
                <a:rect b="b" l="l" r="r" t="t"/>
                <a:pathLst>
                  <a:path extrusionOk="0" h="8384" w="8383">
                    <a:moveTo>
                      <a:pt x="1" y="1"/>
                    </a:moveTo>
                    <a:lnTo>
                      <a:pt x="1" y="5194"/>
                    </a:lnTo>
                    <a:cubicBezTo>
                      <a:pt x="1721" y="5290"/>
                      <a:pt x="3093" y="6662"/>
                      <a:pt x="3189" y="8384"/>
                    </a:cubicBezTo>
                    <a:lnTo>
                      <a:pt x="8382" y="8384"/>
                    </a:lnTo>
                    <a:cubicBezTo>
                      <a:pt x="8362" y="7328"/>
                      <a:pt x="8144" y="6286"/>
                      <a:pt x="7742" y="5311"/>
                    </a:cubicBezTo>
                    <a:cubicBezTo>
                      <a:pt x="7708" y="5312"/>
                      <a:pt x="7673" y="5314"/>
                      <a:pt x="7638" y="5314"/>
                    </a:cubicBezTo>
                    <a:cubicBezTo>
                      <a:pt x="6964" y="5312"/>
                      <a:pt x="6336" y="4966"/>
                      <a:pt x="5977" y="4396"/>
                    </a:cubicBezTo>
                    <a:cubicBezTo>
                      <a:pt x="5618" y="3825"/>
                      <a:pt x="5577" y="3110"/>
                      <a:pt x="5867" y="2502"/>
                    </a:cubicBezTo>
                    <a:cubicBezTo>
                      <a:pt x="4309" y="942"/>
                      <a:pt x="2206" y="45"/>
                      <a:pt x="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5"/>
              <p:cNvSpPr/>
              <p:nvPr/>
            </p:nvSpPr>
            <p:spPr>
              <a:xfrm>
                <a:off x="4786741" y="2170087"/>
                <a:ext cx="117765" cy="117757"/>
              </a:xfrm>
              <a:custGeom>
                <a:rect b="b" l="l" r="r" t="t"/>
                <a:pathLst>
                  <a:path extrusionOk="0" h="3167" w="3167">
                    <a:moveTo>
                      <a:pt x="1583" y="1"/>
                    </a:moveTo>
                    <a:cubicBezTo>
                      <a:pt x="708" y="1"/>
                      <a:pt x="1" y="709"/>
                      <a:pt x="1" y="1583"/>
                    </a:cubicBezTo>
                    <a:cubicBezTo>
                      <a:pt x="1" y="2457"/>
                      <a:pt x="708" y="3167"/>
                      <a:pt x="1583" y="3167"/>
                    </a:cubicBezTo>
                    <a:cubicBezTo>
                      <a:pt x="2457" y="3167"/>
                      <a:pt x="3166" y="2457"/>
                      <a:pt x="3166" y="1583"/>
                    </a:cubicBezTo>
                    <a:cubicBezTo>
                      <a:pt x="3166" y="709"/>
                      <a:pt x="2457" y="1"/>
                      <a:pt x="1583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1" name="Google Shape;621;p45"/>
            <p:cNvGrpSpPr/>
            <p:nvPr/>
          </p:nvGrpSpPr>
          <p:grpSpPr>
            <a:xfrm>
              <a:off x="4204684" y="2104422"/>
              <a:ext cx="342957" cy="311664"/>
              <a:chOff x="4204684" y="2104422"/>
              <a:chExt cx="342957" cy="311664"/>
            </a:xfrm>
          </p:grpSpPr>
          <p:sp>
            <p:nvSpPr>
              <p:cNvPr id="622" name="Google Shape;622;p45"/>
              <p:cNvSpPr/>
              <p:nvPr/>
            </p:nvSpPr>
            <p:spPr>
              <a:xfrm>
                <a:off x="4235882" y="2104422"/>
                <a:ext cx="311759" cy="311664"/>
              </a:xfrm>
              <a:custGeom>
                <a:rect b="b" l="l" r="r" t="t"/>
                <a:pathLst>
                  <a:path extrusionOk="0" h="8382" w="8384">
                    <a:moveTo>
                      <a:pt x="8384" y="1"/>
                    </a:moveTo>
                    <a:cubicBezTo>
                      <a:pt x="6179" y="45"/>
                      <a:pt x="4076" y="942"/>
                      <a:pt x="2516" y="2502"/>
                    </a:cubicBezTo>
                    <a:cubicBezTo>
                      <a:pt x="2808" y="3110"/>
                      <a:pt x="2766" y="3825"/>
                      <a:pt x="2406" y="4396"/>
                    </a:cubicBezTo>
                    <a:cubicBezTo>
                      <a:pt x="2047" y="4966"/>
                      <a:pt x="1419" y="5312"/>
                      <a:pt x="745" y="5312"/>
                    </a:cubicBezTo>
                    <a:cubicBezTo>
                      <a:pt x="710" y="5312"/>
                      <a:pt x="675" y="5312"/>
                      <a:pt x="641" y="5311"/>
                    </a:cubicBezTo>
                    <a:cubicBezTo>
                      <a:pt x="239" y="6286"/>
                      <a:pt x="23" y="7327"/>
                      <a:pt x="1" y="8382"/>
                    </a:cubicBezTo>
                    <a:lnTo>
                      <a:pt x="5194" y="8382"/>
                    </a:lnTo>
                    <a:cubicBezTo>
                      <a:pt x="5290" y="6662"/>
                      <a:pt x="6664" y="5290"/>
                      <a:pt x="8384" y="5194"/>
                    </a:cubicBezTo>
                    <a:lnTo>
                      <a:pt x="8384" y="1"/>
                    </a:lnTo>
                    <a:close/>
                  </a:path>
                </a:pathLst>
              </a:custGeom>
              <a:solidFill>
                <a:schemeClr val="accent3"/>
              </a:solidFill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5"/>
              <p:cNvSpPr/>
              <p:nvPr/>
            </p:nvSpPr>
            <p:spPr>
              <a:xfrm>
                <a:off x="4204684" y="2170087"/>
                <a:ext cx="117839" cy="117757"/>
              </a:xfrm>
              <a:custGeom>
                <a:rect b="b" l="l" r="r" t="t"/>
                <a:pathLst>
                  <a:path extrusionOk="0" h="3167" w="3169">
                    <a:moveTo>
                      <a:pt x="1584" y="1"/>
                    </a:moveTo>
                    <a:cubicBezTo>
                      <a:pt x="710" y="1"/>
                      <a:pt x="1" y="709"/>
                      <a:pt x="1" y="1583"/>
                    </a:cubicBezTo>
                    <a:cubicBezTo>
                      <a:pt x="1" y="2457"/>
                      <a:pt x="710" y="3167"/>
                      <a:pt x="1584" y="3167"/>
                    </a:cubicBezTo>
                    <a:cubicBezTo>
                      <a:pt x="2459" y="3167"/>
                      <a:pt x="3168" y="2457"/>
                      <a:pt x="3168" y="1583"/>
                    </a:cubicBezTo>
                    <a:cubicBezTo>
                      <a:pt x="3168" y="709"/>
                      <a:pt x="2459" y="1"/>
                      <a:pt x="1584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4" name="Google Shape;624;p45"/>
          <p:cNvGrpSpPr/>
          <p:nvPr/>
        </p:nvGrpSpPr>
        <p:grpSpPr>
          <a:xfrm>
            <a:off x="809499" y="3463525"/>
            <a:ext cx="2097328" cy="796377"/>
            <a:chOff x="809499" y="3463525"/>
            <a:chExt cx="2097328" cy="796377"/>
          </a:xfrm>
        </p:grpSpPr>
        <p:sp>
          <p:nvSpPr>
            <p:cNvPr id="625" name="Google Shape;625;p45"/>
            <p:cNvSpPr txBox="1"/>
            <p:nvPr/>
          </p:nvSpPr>
          <p:spPr>
            <a:xfrm>
              <a:off x="809499" y="3821002"/>
              <a:ext cx="20973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Questrial"/>
                  <a:ea typeface="Questrial"/>
                  <a:cs typeface="Questrial"/>
                  <a:sym typeface="Questrial"/>
                </a:rPr>
                <a:t>Venus is the second planet from the Sun</a:t>
              </a:r>
              <a:endPara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26" name="Google Shape;626;p45"/>
            <p:cNvSpPr txBox="1"/>
            <p:nvPr/>
          </p:nvSpPr>
          <p:spPr>
            <a:xfrm>
              <a:off x="809527" y="3463525"/>
              <a:ext cx="20973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Venus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627" name="Google Shape;627;p45"/>
          <p:cNvGrpSpPr/>
          <p:nvPr/>
        </p:nvGrpSpPr>
        <p:grpSpPr>
          <a:xfrm>
            <a:off x="809510" y="1272125"/>
            <a:ext cx="2097328" cy="796213"/>
            <a:chOff x="809510" y="1272125"/>
            <a:chExt cx="2097328" cy="796213"/>
          </a:xfrm>
        </p:grpSpPr>
        <p:sp>
          <p:nvSpPr>
            <p:cNvPr id="628" name="Google Shape;628;p45"/>
            <p:cNvSpPr txBox="1"/>
            <p:nvPr/>
          </p:nvSpPr>
          <p:spPr>
            <a:xfrm>
              <a:off x="809510" y="1629438"/>
              <a:ext cx="20973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Questrial"/>
                  <a:ea typeface="Questrial"/>
                  <a:cs typeface="Questrial"/>
                  <a:sym typeface="Questrial"/>
                </a:rPr>
                <a:t>Despite being red, Mars is a cold place</a:t>
              </a:r>
              <a:endPara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29" name="Google Shape;629;p45"/>
            <p:cNvSpPr txBox="1"/>
            <p:nvPr/>
          </p:nvSpPr>
          <p:spPr>
            <a:xfrm>
              <a:off x="809538" y="1272125"/>
              <a:ext cx="20973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Mars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630" name="Google Shape;630;p45"/>
          <p:cNvGrpSpPr/>
          <p:nvPr/>
        </p:nvGrpSpPr>
        <p:grpSpPr>
          <a:xfrm>
            <a:off x="6150036" y="1272125"/>
            <a:ext cx="2097449" cy="796213"/>
            <a:chOff x="6150036" y="1272125"/>
            <a:chExt cx="2097449" cy="796213"/>
          </a:xfrm>
        </p:grpSpPr>
        <p:sp>
          <p:nvSpPr>
            <p:cNvPr id="631" name="Google Shape;631;p45"/>
            <p:cNvSpPr txBox="1"/>
            <p:nvPr/>
          </p:nvSpPr>
          <p:spPr>
            <a:xfrm>
              <a:off x="6150036" y="1629438"/>
              <a:ext cx="20973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Questrial"/>
                  <a:ea typeface="Questrial"/>
                  <a:cs typeface="Questrial"/>
                  <a:sym typeface="Questrial"/>
                </a:rPr>
                <a:t>It’s the biggest planet in the Solar System</a:t>
              </a:r>
              <a:endPara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32" name="Google Shape;632;p45"/>
            <p:cNvSpPr txBox="1"/>
            <p:nvPr/>
          </p:nvSpPr>
          <p:spPr>
            <a:xfrm>
              <a:off x="6150186" y="1272125"/>
              <a:ext cx="20973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Jupiter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633" name="Google Shape;633;p45"/>
          <p:cNvGrpSpPr/>
          <p:nvPr/>
        </p:nvGrpSpPr>
        <p:grpSpPr>
          <a:xfrm>
            <a:off x="6150026" y="3463525"/>
            <a:ext cx="2097449" cy="796373"/>
            <a:chOff x="6150026" y="3463525"/>
            <a:chExt cx="2097449" cy="796373"/>
          </a:xfrm>
        </p:grpSpPr>
        <p:sp>
          <p:nvSpPr>
            <p:cNvPr id="634" name="Google Shape;634;p45"/>
            <p:cNvSpPr txBox="1"/>
            <p:nvPr/>
          </p:nvSpPr>
          <p:spPr>
            <a:xfrm>
              <a:off x="6150026" y="3820998"/>
              <a:ext cx="2097300" cy="4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Questrial"/>
                  <a:ea typeface="Questrial"/>
                  <a:cs typeface="Questrial"/>
                  <a:sym typeface="Questrial"/>
                </a:rPr>
                <a:t>Mercury is the closest planet to the Sun</a:t>
              </a:r>
              <a:endParaRPr>
                <a:solidFill>
                  <a:schemeClr val="accent1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635" name="Google Shape;635;p45"/>
            <p:cNvSpPr txBox="1"/>
            <p:nvPr/>
          </p:nvSpPr>
          <p:spPr>
            <a:xfrm>
              <a:off x="6150175" y="3463525"/>
              <a:ext cx="2097300" cy="35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chemeClr val="accent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Mercury</a:t>
              </a:r>
              <a:endParaRPr b="1" sz="2000">
                <a:solidFill>
                  <a:schemeClr val="accent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636" name="Google Shape;636;p45"/>
          <p:cNvGrpSpPr/>
          <p:nvPr/>
        </p:nvGrpSpPr>
        <p:grpSpPr>
          <a:xfrm>
            <a:off x="3088134" y="1721861"/>
            <a:ext cx="313442" cy="311179"/>
            <a:chOff x="2233900" y="1771475"/>
            <a:chExt cx="495325" cy="491750"/>
          </a:xfrm>
        </p:grpSpPr>
        <p:sp>
          <p:nvSpPr>
            <p:cNvPr id="637" name="Google Shape;637;p45"/>
            <p:cNvSpPr/>
            <p:nvPr/>
          </p:nvSpPr>
          <p:spPr>
            <a:xfrm>
              <a:off x="2273775" y="2182100"/>
              <a:ext cx="16400" cy="14750"/>
            </a:xfrm>
            <a:custGeom>
              <a:rect b="b" l="l" r="r" t="t"/>
              <a:pathLst>
                <a:path extrusionOk="0" h="590" w="656">
                  <a:moveTo>
                    <a:pt x="328" y="0"/>
                  </a:moveTo>
                  <a:cubicBezTo>
                    <a:pt x="254" y="0"/>
                    <a:pt x="179" y="30"/>
                    <a:pt x="120" y="90"/>
                  </a:cubicBezTo>
                  <a:cubicBezTo>
                    <a:pt x="1" y="209"/>
                    <a:pt x="1" y="387"/>
                    <a:pt x="120" y="506"/>
                  </a:cubicBezTo>
                  <a:cubicBezTo>
                    <a:pt x="179" y="566"/>
                    <a:pt x="251" y="590"/>
                    <a:pt x="322" y="590"/>
                  </a:cubicBezTo>
                  <a:cubicBezTo>
                    <a:pt x="394" y="590"/>
                    <a:pt x="477" y="566"/>
                    <a:pt x="537" y="506"/>
                  </a:cubicBezTo>
                  <a:cubicBezTo>
                    <a:pt x="656" y="387"/>
                    <a:pt x="656" y="209"/>
                    <a:pt x="537" y="90"/>
                  </a:cubicBezTo>
                  <a:cubicBezTo>
                    <a:pt x="477" y="30"/>
                    <a:pt x="403" y="0"/>
                    <a:pt x="32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5"/>
            <p:cNvSpPr/>
            <p:nvPr/>
          </p:nvSpPr>
          <p:spPr>
            <a:xfrm>
              <a:off x="2446725" y="2177750"/>
              <a:ext cx="16400" cy="14650"/>
            </a:xfrm>
            <a:custGeom>
              <a:rect b="b" l="l" r="r" t="t"/>
              <a:pathLst>
                <a:path extrusionOk="0" h="586" w="656">
                  <a:moveTo>
                    <a:pt x="322" y="0"/>
                  </a:moveTo>
                  <a:cubicBezTo>
                    <a:pt x="249" y="0"/>
                    <a:pt x="177" y="27"/>
                    <a:pt x="119" y="85"/>
                  </a:cubicBezTo>
                  <a:cubicBezTo>
                    <a:pt x="12" y="204"/>
                    <a:pt x="0" y="383"/>
                    <a:pt x="119" y="502"/>
                  </a:cubicBezTo>
                  <a:cubicBezTo>
                    <a:pt x="179" y="561"/>
                    <a:pt x="250" y="585"/>
                    <a:pt x="322" y="585"/>
                  </a:cubicBezTo>
                  <a:cubicBezTo>
                    <a:pt x="405" y="585"/>
                    <a:pt x="477" y="561"/>
                    <a:pt x="536" y="502"/>
                  </a:cubicBezTo>
                  <a:cubicBezTo>
                    <a:pt x="643" y="383"/>
                    <a:pt x="655" y="204"/>
                    <a:pt x="536" y="85"/>
                  </a:cubicBezTo>
                  <a:cubicBezTo>
                    <a:pt x="475" y="30"/>
                    <a:pt x="398" y="0"/>
                    <a:pt x="32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5"/>
            <p:cNvSpPr/>
            <p:nvPr/>
          </p:nvSpPr>
          <p:spPr>
            <a:xfrm>
              <a:off x="2385100" y="2182200"/>
              <a:ext cx="16400" cy="14650"/>
            </a:xfrm>
            <a:custGeom>
              <a:rect b="b" l="l" r="r" t="t"/>
              <a:pathLst>
                <a:path extrusionOk="0" h="586" w="656">
                  <a:moveTo>
                    <a:pt x="322" y="1"/>
                  </a:moveTo>
                  <a:cubicBezTo>
                    <a:pt x="250" y="1"/>
                    <a:pt x="178" y="28"/>
                    <a:pt x="120" y="86"/>
                  </a:cubicBezTo>
                  <a:cubicBezTo>
                    <a:pt x="13" y="205"/>
                    <a:pt x="1" y="383"/>
                    <a:pt x="120" y="502"/>
                  </a:cubicBezTo>
                  <a:cubicBezTo>
                    <a:pt x="179" y="562"/>
                    <a:pt x="251" y="586"/>
                    <a:pt x="322" y="586"/>
                  </a:cubicBezTo>
                  <a:cubicBezTo>
                    <a:pt x="394" y="586"/>
                    <a:pt x="477" y="562"/>
                    <a:pt x="537" y="502"/>
                  </a:cubicBezTo>
                  <a:cubicBezTo>
                    <a:pt x="632" y="383"/>
                    <a:pt x="656" y="205"/>
                    <a:pt x="537" y="86"/>
                  </a:cubicBezTo>
                  <a:cubicBezTo>
                    <a:pt x="475" y="31"/>
                    <a:pt x="399" y="1"/>
                    <a:pt x="322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5"/>
            <p:cNvSpPr/>
            <p:nvPr/>
          </p:nvSpPr>
          <p:spPr>
            <a:xfrm>
              <a:off x="2336300" y="2205300"/>
              <a:ext cx="16375" cy="15075"/>
            </a:xfrm>
            <a:custGeom>
              <a:rect b="b" l="l" r="r" t="t"/>
              <a:pathLst>
                <a:path extrusionOk="0" h="603" w="655">
                  <a:moveTo>
                    <a:pt x="328" y="1"/>
                  </a:moveTo>
                  <a:cubicBezTo>
                    <a:pt x="253" y="1"/>
                    <a:pt x="179" y="31"/>
                    <a:pt x="119" y="90"/>
                  </a:cubicBezTo>
                  <a:cubicBezTo>
                    <a:pt x="0" y="221"/>
                    <a:pt x="0" y="388"/>
                    <a:pt x="119" y="519"/>
                  </a:cubicBezTo>
                  <a:cubicBezTo>
                    <a:pt x="179" y="578"/>
                    <a:pt x="250" y="602"/>
                    <a:pt x="322" y="602"/>
                  </a:cubicBezTo>
                  <a:cubicBezTo>
                    <a:pt x="405" y="602"/>
                    <a:pt x="476" y="578"/>
                    <a:pt x="536" y="519"/>
                  </a:cubicBezTo>
                  <a:cubicBezTo>
                    <a:pt x="655" y="388"/>
                    <a:pt x="655" y="221"/>
                    <a:pt x="536" y="90"/>
                  </a:cubicBezTo>
                  <a:cubicBezTo>
                    <a:pt x="476" y="31"/>
                    <a:pt x="402" y="1"/>
                    <a:pt x="32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5"/>
            <p:cNvSpPr/>
            <p:nvPr/>
          </p:nvSpPr>
          <p:spPr>
            <a:xfrm>
              <a:off x="2665800" y="2173275"/>
              <a:ext cx="16100" cy="14350"/>
            </a:xfrm>
            <a:custGeom>
              <a:rect b="b" l="l" r="r" t="t"/>
              <a:pathLst>
                <a:path extrusionOk="0" h="574" w="644">
                  <a:moveTo>
                    <a:pt x="334" y="1"/>
                  </a:moveTo>
                  <a:cubicBezTo>
                    <a:pt x="229" y="1"/>
                    <a:pt x="120" y="54"/>
                    <a:pt x="60" y="157"/>
                  </a:cubicBezTo>
                  <a:cubicBezTo>
                    <a:pt x="0" y="288"/>
                    <a:pt x="48" y="466"/>
                    <a:pt x="203" y="550"/>
                  </a:cubicBezTo>
                  <a:cubicBezTo>
                    <a:pt x="239" y="562"/>
                    <a:pt x="286" y="574"/>
                    <a:pt x="334" y="574"/>
                  </a:cubicBezTo>
                  <a:cubicBezTo>
                    <a:pt x="441" y="574"/>
                    <a:pt x="524" y="514"/>
                    <a:pt x="584" y="407"/>
                  </a:cubicBezTo>
                  <a:cubicBezTo>
                    <a:pt x="643" y="276"/>
                    <a:pt x="596" y="97"/>
                    <a:pt x="453" y="26"/>
                  </a:cubicBezTo>
                  <a:cubicBezTo>
                    <a:pt x="416" y="9"/>
                    <a:pt x="375" y="1"/>
                    <a:pt x="33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5"/>
            <p:cNvSpPr/>
            <p:nvPr/>
          </p:nvSpPr>
          <p:spPr>
            <a:xfrm>
              <a:off x="2644950" y="2205525"/>
              <a:ext cx="16400" cy="14850"/>
            </a:xfrm>
            <a:custGeom>
              <a:rect b="b" l="l" r="r" t="t"/>
              <a:pathLst>
                <a:path extrusionOk="0" h="594" w="656">
                  <a:moveTo>
                    <a:pt x="316" y="1"/>
                  </a:moveTo>
                  <a:cubicBezTo>
                    <a:pt x="246" y="1"/>
                    <a:pt x="176" y="25"/>
                    <a:pt x="120" y="81"/>
                  </a:cubicBezTo>
                  <a:cubicBezTo>
                    <a:pt x="25" y="212"/>
                    <a:pt x="1" y="379"/>
                    <a:pt x="120" y="510"/>
                  </a:cubicBezTo>
                  <a:cubicBezTo>
                    <a:pt x="180" y="569"/>
                    <a:pt x="263" y="593"/>
                    <a:pt x="334" y="593"/>
                  </a:cubicBezTo>
                  <a:cubicBezTo>
                    <a:pt x="406" y="593"/>
                    <a:pt x="477" y="569"/>
                    <a:pt x="537" y="510"/>
                  </a:cubicBezTo>
                  <a:cubicBezTo>
                    <a:pt x="644" y="379"/>
                    <a:pt x="656" y="212"/>
                    <a:pt x="537" y="81"/>
                  </a:cubicBezTo>
                  <a:cubicBezTo>
                    <a:pt x="474" y="31"/>
                    <a:pt x="395" y="1"/>
                    <a:pt x="31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5"/>
            <p:cNvSpPr/>
            <p:nvPr/>
          </p:nvSpPr>
          <p:spPr>
            <a:xfrm>
              <a:off x="2234500" y="2062575"/>
              <a:ext cx="494725" cy="200650"/>
            </a:xfrm>
            <a:custGeom>
              <a:rect b="b" l="l" r="r" t="t"/>
              <a:pathLst>
                <a:path extrusionOk="0" h="8026" w="19789">
                  <a:moveTo>
                    <a:pt x="5025" y="572"/>
                  </a:moveTo>
                  <a:cubicBezTo>
                    <a:pt x="5525" y="572"/>
                    <a:pt x="6037" y="763"/>
                    <a:pt x="6418" y="1120"/>
                  </a:cubicBezTo>
                  <a:cubicBezTo>
                    <a:pt x="6656" y="1346"/>
                    <a:pt x="6858" y="1596"/>
                    <a:pt x="7049" y="1846"/>
                  </a:cubicBezTo>
                  <a:cubicBezTo>
                    <a:pt x="7287" y="2156"/>
                    <a:pt x="7525" y="2489"/>
                    <a:pt x="7870" y="2775"/>
                  </a:cubicBezTo>
                  <a:lnTo>
                    <a:pt x="2179" y="2775"/>
                  </a:lnTo>
                  <a:cubicBezTo>
                    <a:pt x="2524" y="2489"/>
                    <a:pt x="2762" y="2156"/>
                    <a:pt x="3001" y="1846"/>
                  </a:cubicBezTo>
                  <a:cubicBezTo>
                    <a:pt x="3191" y="1584"/>
                    <a:pt x="3382" y="1346"/>
                    <a:pt x="3620" y="1120"/>
                  </a:cubicBezTo>
                  <a:cubicBezTo>
                    <a:pt x="4013" y="763"/>
                    <a:pt x="4501" y="572"/>
                    <a:pt x="5025" y="572"/>
                  </a:cubicBezTo>
                  <a:close/>
                  <a:moveTo>
                    <a:pt x="19026" y="3347"/>
                  </a:moveTo>
                  <a:cubicBezTo>
                    <a:pt x="19122" y="3347"/>
                    <a:pt x="19205" y="3430"/>
                    <a:pt x="19205" y="3525"/>
                  </a:cubicBezTo>
                  <a:lnTo>
                    <a:pt x="19205" y="7252"/>
                  </a:lnTo>
                  <a:cubicBezTo>
                    <a:pt x="19205" y="7335"/>
                    <a:pt x="19134" y="7430"/>
                    <a:pt x="19026" y="7430"/>
                  </a:cubicBezTo>
                  <a:lnTo>
                    <a:pt x="738" y="7430"/>
                  </a:lnTo>
                  <a:cubicBezTo>
                    <a:pt x="643" y="7430"/>
                    <a:pt x="572" y="7359"/>
                    <a:pt x="572" y="7252"/>
                  </a:cubicBezTo>
                  <a:lnTo>
                    <a:pt x="572" y="3525"/>
                  </a:lnTo>
                  <a:cubicBezTo>
                    <a:pt x="572" y="3442"/>
                    <a:pt x="643" y="3347"/>
                    <a:pt x="738" y="3347"/>
                  </a:cubicBezTo>
                  <a:lnTo>
                    <a:pt x="8966" y="3347"/>
                  </a:lnTo>
                  <a:cubicBezTo>
                    <a:pt x="9442" y="3347"/>
                    <a:pt x="10299" y="4097"/>
                    <a:pt x="11061" y="4752"/>
                  </a:cubicBezTo>
                  <a:cubicBezTo>
                    <a:pt x="12002" y="5548"/>
                    <a:pt x="12891" y="6325"/>
                    <a:pt x="13624" y="6325"/>
                  </a:cubicBezTo>
                  <a:cubicBezTo>
                    <a:pt x="13680" y="6325"/>
                    <a:pt x="13734" y="6320"/>
                    <a:pt x="13788" y="6311"/>
                  </a:cubicBezTo>
                  <a:cubicBezTo>
                    <a:pt x="14526" y="6192"/>
                    <a:pt x="15085" y="5609"/>
                    <a:pt x="15681" y="4990"/>
                  </a:cubicBezTo>
                  <a:cubicBezTo>
                    <a:pt x="16455" y="4180"/>
                    <a:pt x="17240" y="3347"/>
                    <a:pt x="18503" y="3347"/>
                  </a:cubicBezTo>
                  <a:close/>
                  <a:moveTo>
                    <a:pt x="5025" y="1"/>
                  </a:moveTo>
                  <a:cubicBezTo>
                    <a:pt x="4370" y="1"/>
                    <a:pt x="3727" y="251"/>
                    <a:pt x="3239" y="703"/>
                  </a:cubicBezTo>
                  <a:cubicBezTo>
                    <a:pt x="2953" y="953"/>
                    <a:pt x="2739" y="1239"/>
                    <a:pt x="2536" y="1513"/>
                  </a:cubicBezTo>
                  <a:cubicBezTo>
                    <a:pt x="2167" y="2025"/>
                    <a:pt x="1810" y="2501"/>
                    <a:pt x="1012" y="2787"/>
                  </a:cubicBezTo>
                  <a:lnTo>
                    <a:pt x="750" y="2787"/>
                  </a:lnTo>
                  <a:cubicBezTo>
                    <a:pt x="334" y="2787"/>
                    <a:pt x="0" y="3120"/>
                    <a:pt x="0" y="3549"/>
                  </a:cubicBezTo>
                  <a:lnTo>
                    <a:pt x="0" y="7264"/>
                  </a:lnTo>
                  <a:cubicBezTo>
                    <a:pt x="0" y="7680"/>
                    <a:pt x="346" y="8026"/>
                    <a:pt x="750" y="8026"/>
                  </a:cubicBezTo>
                  <a:lnTo>
                    <a:pt x="19038" y="8026"/>
                  </a:lnTo>
                  <a:cubicBezTo>
                    <a:pt x="19455" y="8026"/>
                    <a:pt x="19788" y="7680"/>
                    <a:pt x="19788" y="7264"/>
                  </a:cubicBezTo>
                  <a:lnTo>
                    <a:pt x="19788" y="3549"/>
                  </a:lnTo>
                  <a:cubicBezTo>
                    <a:pt x="19788" y="3108"/>
                    <a:pt x="19443" y="2775"/>
                    <a:pt x="19026" y="2775"/>
                  </a:cubicBezTo>
                  <a:lnTo>
                    <a:pt x="18503" y="2775"/>
                  </a:lnTo>
                  <a:cubicBezTo>
                    <a:pt x="16990" y="2775"/>
                    <a:pt x="16062" y="3739"/>
                    <a:pt x="15252" y="4585"/>
                  </a:cubicBezTo>
                  <a:cubicBezTo>
                    <a:pt x="14693" y="5168"/>
                    <a:pt x="14216" y="5656"/>
                    <a:pt x="13681" y="5752"/>
                  </a:cubicBezTo>
                  <a:cubicBezTo>
                    <a:pt x="13661" y="5755"/>
                    <a:pt x="13640" y="5756"/>
                    <a:pt x="13619" y="5756"/>
                  </a:cubicBezTo>
                  <a:cubicBezTo>
                    <a:pt x="13115" y="5756"/>
                    <a:pt x="12196" y="4962"/>
                    <a:pt x="11442" y="4311"/>
                  </a:cubicBezTo>
                  <a:cubicBezTo>
                    <a:pt x="10549" y="3549"/>
                    <a:pt x="9704" y="2823"/>
                    <a:pt x="9025" y="2787"/>
                  </a:cubicBezTo>
                  <a:cubicBezTo>
                    <a:pt x="8239" y="2501"/>
                    <a:pt x="7882" y="2025"/>
                    <a:pt x="7501" y="1513"/>
                  </a:cubicBezTo>
                  <a:cubicBezTo>
                    <a:pt x="7299" y="1251"/>
                    <a:pt x="7084" y="965"/>
                    <a:pt x="6811" y="703"/>
                  </a:cubicBezTo>
                  <a:cubicBezTo>
                    <a:pt x="6311" y="251"/>
                    <a:pt x="5680" y="1"/>
                    <a:pt x="502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5"/>
            <p:cNvSpPr/>
            <p:nvPr/>
          </p:nvSpPr>
          <p:spPr>
            <a:xfrm>
              <a:off x="2233900" y="1771475"/>
              <a:ext cx="489375" cy="225950"/>
            </a:xfrm>
            <a:custGeom>
              <a:rect b="b" l="l" r="r" t="t"/>
              <a:pathLst>
                <a:path extrusionOk="0" h="9038" w="19575">
                  <a:moveTo>
                    <a:pt x="10454" y="1"/>
                  </a:moveTo>
                  <a:cubicBezTo>
                    <a:pt x="9895" y="1"/>
                    <a:pt x="9514" y="560"/>
                    <a:pt x="9204" y="1001"/>
                  </a:cubicBezTo>
                  <a:cubicBezTo>
                    <a:pt x="9121" y="1108"/>
                    <a:pt x="9061" y="1191"/>
                    <a:pt x="9002" y="1275"/>
                  </a:cubicBezTo>
                  <a:cubicBezTo>
                    <a:pt x="8609" y="1763"/>
                    <a:pt x="8430" y="1763"/>
                    <a:pt x="7513" y="1763"/>
                  </a:cubicBezTo>
                  <a:lnTo>
                    <a:pt x="6073" y="1763"/>
                  </a:lnTo>
                  <a:cubicBezTo>
                    <a:pt x="5870" y="1251"/>
                    <a:pt x="5394" y="917"/>
                    <a:pt x="4811" y="917"/>
                  </a:cubicBezTo>
                  <a:lnTo>
                    <a:pt x="286" y="917"/>
                  </a:lnTo>
                  <a:cubicBezTo>
                    <a:pt x="119" y="917"/>
                    <a:pt x="0" y="1048"/>
                    <a:pt x="0" y="1191"/>
                  </a:cubicBezTo>
                  <a:cubicBezTo>
                    <a:pt x="0" y="1346"/>
                    <a:pt x="131" y="1477"/>
                    <a:pt x="286" y="1477"/>
                  </a:cubicBezTo>
                  <a:lnTo>
                    <a:pt x="3263" y="1477"/>
                  </a:lnTo>
                  <a:lnTo>
                    <a:pt x="3263" y="4025"/>
                  </a:lnTo>
                  <a:cubicBezTo>
                    <a:pt x="3263" y="4192"/>
                    <a:pt x="3394" y="4311"/>
                    <a:pt x="3548" y="4311"/>
                  </a:cubicBezTo>
                  <a:cubicBezTo>
                    <a:pt x="3703" y="4311"/>
                    <a:pt x="3822" y="4168"/>
                    <a:pt x="3822" y="4025"/>
                  </a:cubicBezTo>
                  <a:lnTo>
                    <a:pt x="3822" y="1477"/>
                  </a:lnTo>
                  <a:lnTo>
                    <a:pt x="4799" y="1477"/>
                  </a:lnTo>
                  <a:cubicBezTo>
                    <a:pt x="5168" y="1477"/>
                    <a:pt x="5477" y="1751"/>
                    <a:pt x="5549" y="2108"/>
                  </a:cubicBezTo>
                  <a:lnTo>
                    <a:pt x="5549" y="2120"/>
                  </a:lnTo>
                  <a:cubicBezTo>
                    <a:pt x="5573" y="2168"/>
                    <a:pt x="5573" y="2227"/>
                    <a:pt x="5573" y="2287"/>
                  </a:cubicBezTo>
                  <a:lnTo>
                    <a:pt x="5573" y="7359"/>
                  </a:lnTo>
                  <a:cubicBezTo>
                    <a:pt x="5573" y="7787"/>
                    <a:pt x="5227" y="8145"/>
                    <a:pt x="4799" y="8145"/>
                  </a:cubicBezTo>
                  <a:lnTo>
                    <a:pt x="3822" y="8145"/>
                  </a:lnTo>
                  <a:lnTo>
                    <a:pt x="3822" y="5394"/>
                  </a:lnTo>
                  <a:cubicBezTo>
                    <a:pt x="3858" y="5311"/>
                    <a:pt x="3727" y="5168"/>
                    <a:pt x="3572" y="5168"/>
                  </a:cubicBezTo>
                  <a:cubicBezTo>
                    <a:pt x="3406" y="5168"/>
                    <a:pt x="3287" y="5311"/>
                    <a:pt x="3287" y="5454"/>
                  </a:cubicBezTo>
                  <a:lnTo>
                    <a:pt x="3287" y="8204"/>
                  </a:lnTo>
                  <a:lnTo>
                    <a:pt x="310" y="8204"/>
                  </a:lnTo>
                  <a:cubicBezTo>
                    <a:pt x="155" y="8204"/>
                    <a:pt x="36" y="8335"/>
                    <a:pt x="36" y="8490"/>
                  </a:cubicBezTo>
                  <a:cubicBezTo>
                    <a:pt x="36" y="8633"/>
                    <a:pt x="167" y="8776"/>
                    <a:pt x="310" y="8776"/>
                  </a:cubicBezTo>
                  <a:lnTo>
                    <a:pt x="4834" y="8776"/>
                  </a:lnTo>
                  <a:cubicBezTo>
                    <a:pt x="5418" y="8776"/>
                    <a:pt x="5918" y="8395"/>
                    <a:pt x="6108" y="7883"/>
                  </a:cubicBezTo>
                  <a:cubicBezTo>
                    <a:pt x="6108" y="7883"/>
                    <a:pt x="6906" y="7883"/>
                    <a:pt x="7073" y="7859"/>
                  </a:cubicBezTo>
                  <a:cubicBezTo>
                    <a:pt x="7187" y="7857"/>
                    <a:pt x="7290" y="7855"/>
                    <a:pt x="7384" y="7855"/>
                  </a:cubicBezTo>
                  <a:cubicBezTo>
                    <a:pt x="7918" y="7855"/>
                    <a:pt x="8127" y="7905"/>
                    <a:pt x="8371" y="8240"/>
                  </a:cubicBezTo>
                  <a:cubicBezTo>
                    <a:pt x="8740" y="8740"/>
                    <a:pt x="9299" y="9037"/>
                    <a:pt x="9883" y="9037"/>
                  </a:cubicBezTo>
                  <a:lnTo>
                    <a:pt x="12133" y="9037"/>
                  </a:lnTo>
                  <a:cubicBezTo>
                    <a:pt x="12300" y="9037"/>
                    <a:pt x="12419" y="8906"/>
                    <a:pt x="12419" y="8752"/>
                  </a:cubicBezTo>
                  <a:cubicBezTo>
                    <a:pt x="12419" y="8597"/>
                    <a:pt x="12276" y="8478"/>
                    <a:pt x="12133" y="8478"/>
                  </a:cubicBezTo>
                  <a:lnTo>
                    <a:pt x="9883" y="8478"/>
                  </a:lnTo>
                  <a:cubicBezTo>
                    <a:pt x="9466" y="8478"/>
                    <a:pt x="9097" y="8264"/>
                    <a:pt x="8823" y="7906"/>
                  </a:cubicBezTo>
                  <a:cubicBezTo>
                    <a:pt x="8437" y="7385"/>
                    <a:pt x="8011" y="7302"/>
                    <a:pt x="7464" y="7302"/>
                  </a:cubicBezTo>
                  <a:cubicBezTo>
                    <a:pt x="7337" y="7302"/>
                    <a:pt x="7203" y="7307"/>
                    <a:pt x="7061" y="7311"/>
                  </a:cubicBezTo>
                  <a:lnTo>
                    <a:pt x="6192" y="7311"/>
                  </a:lnTo>
                  <a:lnTo>
                    <a:pt x="6192" y="2418"/>
                  </a:lnTo>
                  <a:lnTo>
                    <a:pt x="7537" y="2418"/>
                  </a:lnTo>
                  <a:cubicBezTo>
                    <a:pt x="8466" y="2418"/>
                    <a:pt x="8882" y="2418"/>
                    <a:pt x="9466" y="1703"/>
                  </a:cubicBezTo>
                  <a:cubicBezTo>
                    <a:pt x="9537" y="1608"/>
                    <a:pt x="9621" y="1513"/>
                    <a:pt x="9692" y="1406"/>
                  </a:cubicBezTo>
                  <a:cubicBezTo>
                    <a:pt x="9895" y="1108"/>
                    <a:pt x="10228" y="655"/>
                    <a:pt x="10478" y="655"/>
                  </a:cubicBezTo>
                  <a:lnTo>
                    <a:pt x="12300" y="655"/>
                  </a:lnTo>
                  <a:cubicBezTo>
                    <a:pt x="12502" y="655"/>
                    <a:pt x="12669" y="703"/>
                    <a:pt x="12752" y="798"/>
                  </a:cubicBezTo>
                  <a:cubicBezTo>
                    <a:pt x="12835" y="858"/>
                    <a:pt x="12859" y="953"/>
                    <a:pt x="12859" y="1072"/>
                  </a:cubicBezTo>
                  <a:cubicBezTo>
                    <a:pt x="12859" y="1156"/>
                    <a:pt x="12847" y="1227"/>
                    <a:pt x="12812" y="1310"/>
                  </a:cubicBezTo>
                  <a:cubicBezTo>
                    <a:pt x="12776" y="1358"/>
                    <a:pt x="12740" y="1417"/>
                    <a:pt x="12740" y="1489"/>
                  </a:cubicBezTo>
                  <a:cubicBezTo>
                    <a:pt x="12562" y="1787"/>
                    <a:pt x="12216" y="2060"/>
                    <a:pt x="11740" y="2060"/>
                  </a:cubicBezTo>
                  <a:lnTo>
                    <a:pt x="11442" y="2060"/>
                  </a:lnTo>
                  <a:cubicBezTo>
                    <a:pt x="10823" y="2060"/>
                    <a:pt x="10609" y="2501"/>
                    <a:pt x="10478" y="2787"/>
                  </a:cubicBezTo>
                  <a:cubicBezTo>
                    <a:pt x="10347" y="3061"/>
                    <a:pt x="10299" y="3132"/>
                    <a:pt x="10156" y="3132"/>
                  </a:cubicBezTo>
                  <a:lnTo>
                    <a:pt x="9514" y="3132"/>
                  </a:lnTo>
                  <a:cubicBezTo>
                    <a:pt x="9347" y="3132"/>
                    <a:pt x="9228" y="3263"/>
                    <a:pt x="9228" y="3418"/>
                  </a:cubicBezTo>
                  <a:cubicBezTo>
                    <a:pt x="9228" y="3561"/>
                    <a:pt x="9359" y="3692"/>
                    <a:pt x="9514" y="3692"/>
                  </a:cubicBezTo>
                  <a:lnTo>
                    <a:pt x="10156" y="3692"/>
                  </a:lnTo>
                  <a:cubicBezTo>
                    <a:pt x="10692" y="3692"/>
                    <a:pt x="10883" y="3299"/>
                    <a:pt x="11002" y="3025"/>
                  </a:cubicBezTo>
                  <a:cubicBezTo>
                    <a:pt x="11145" y="2727"/>
                    <a:pt x="11204" y="2620"/>
                    <a:pt x="11442" y="2620"/>
                  </a:cubicBezTo>
                  <a:lnTo>
                    <a:pt x="11740" y="2620"/>
                  </a:lnTo>
                  <a:cubicBezTo>
                    <a:pt x="12419" y="2620"/>
                    <a:pt x="12954" y="2251"/>
                    <a:pt x="13228" y="1787"/>
                  </a:cubicBezTo>
                  <a:lnTo>
                    <a:pt x="16681" y="1787"/>
                  </a:lnTo>
                  <a:cubicBezTo>
                    <a:pt x="17038" y="1787"/>
                    <a:pt x="17324" y="2084"/>
                    <a:pt x="17324" y="2430"/>
                  </a:cubicBezTo>
                  <a:cubicBezTo>
                    <a:pt x="17324" y="2787"/>
                    <a:pt x="17038" y="3072"/>
                    <a:pt x="16681" y="3072"/>
                  </a:cubicBezTo>
                  <a:lnTo>
                    <a:pt x="14288" y="3072"/>
                  </a:lnTo>
                  <a:cubicBezTo>
                    <a:pt x="14121" y="3072"/>
                    <a:pt x="14002" y="3203"/>
                    <a:pt x="14002" y="3358"/>
                  </a:cubicBezTo>
                  <a:cubicBezTo>
                    <a:pt x="14002" y="3501"/>
                    <a:pt x="14145" y="3632"/>
                    <a:pt x="14288" y="3632"/>
                  </a:cubicBezTo>
                  <a:lnTo>
                    <a:pt x="18384" y="3632"/>
                  </a:lnTo>
                  <a:cubicBezTo>
                    <a:pt x="18741" y="3632"/>
                    <a:pt x="19027" y="3930"/>
                    <a:pt x="19027" y="4287"/>
                  </a:cubicBezTo>
                  <a:cubicBezTo>
                    <a:pt x="19027" y="4644"/>
                    <a:pt x="18741" y="4930"/>
                    <a:pt x="18384" y="4930"/>
                  </a:cubicBezTo>
                  <a:lnTo>
                    <a:pt x="14086" y="4930"/>
                  </a:lnTo>
                  <a:cubicBezTo>
                    <a:pt x="13919" y="4930"/>
                    <a:pt x="13800" y="5061"/>
                    <a:pt x="13800" y="5216"/>
                  </a:cubicBezTo>
                  <a:cubicBezTo>
                    <a:pt x="13800" y="5358"/>
                    <a:pt x="13931" y="5501"/>
                    <a:pt x="14086" y="5501"/>
                  </a:cubicBezTo>
                  <a:lnTo>
                    <a:pt x="17681" y="5501"/>
                  </a:lnTo>
                  <a:cubicBezTo>
                    <a:pt x="18038" y="5501"/>
                    <a:pt x="18324" y="5799"/>
                    <a:pt x="18324" y="6132"/>
                  </a:cubicBezTo>
                  <a:cubicBezTo>
                    <a:pt x="18324" y="6490"/>
                    <a:pt x="18038" y="6787"/>
                    <a:pt x="17681" y="6787"/>
                  </a:cubicBezTo>
                  <a:lnTo>
                    <a:pt x="13514" y="6787"/>
                  </a:lnTo>
                  <a:cubicBezTo>
                    <a:pt x="13347" y="6787"/>
                    <a:pt x="13228" y="6930"/>
                    <a:pt x="13228" y="7073"/>
                  </a:cubicBezTo>
                  <a:cubicBezTo>
                    <a:pt x="13228" y="7228"/>
                    <a:pt x="13371" y="7359"/>
                    <a:pt x="13514" y="7359"/>
                  </a:cubicBezTo>
                  <a:lnTo>
                    <a:pt x="15288" y="7359"/>
                  </a:lnTo>
                  <a:cubicBezTo>
                    <a:pt x="15574" y="7359"/>
                    <a:pt x="15812" y="7597"/>
                    <a:pt x="15812" y="7894"/>
                  </a:cubicBezTo>
                  <a:cubicBezTo>
                    <a:pt x="15812" y="8192"/>
                    <a:pt x="15574" y="8430"/>
                    <a:pt x="15288" y="8430"/>
                  </a:cubicBezTo>
                  <a:lnTo>
                    <a:pt x="13443" y="8430"/>
                  </a:lnTo>
                  <a:cubicBezTo>
                    <a:pt x="13276" y="8430"/>
                    <a:pt x="13157" y="8561"/>
                    <a:pt x="13157" y="8716"/>
                  </a:cubicBezTo>
                  <a:cubicBezTo>
                    <a:pt x="13157" y="8859"/>
                    <a:pt x="13288" y="8990"/>
                    <a:pt x="13443" y="8990"/>
                  </a:cubicBezTo>
                  <a:lnTo>
                    <a:pt x="15288" y="8990"/>
                  </a:lnTo>
                  <a:cubicBezTo>
                    <a:pt x="15895" y="8990"/>
                    <a:pt x="16383" y="8502"/>
                    <a:pt x="16383" y="7883"/>
                  </a:cubicBezTo>
                  <a:cubicBezTo>
                    <a:pt x="16383" y="7680"/>
                    <a:pt x="16348" y="7502"/>
                    <a:pt x="16252" y="7347"/>
                  </a:cubicBezTo>
                  <a:lnTo>
                    <a:pt x="17669" y="7347"/>
                  </a:lnTo>
                  <a:cubicBezTo>
                    <a:pt x="18336" y="7347"/>
                    <a:pt x="18884" y="6787"/>
                    <a:pt x="18884" y="6109"/>
                  </a:cubicBezTo>
                  <a:cubicBezTo>
                    <a:pt x="18884" y="5859"/>
                    <a:pt x="18812" y="5620"/>
                    <a:pt x="18681" y="5418"/>
                  </a:cubicBezTo>
                  <a:cubicBezTo>
                    <a:pt x="19205" y="5275"/>
                    <a:pt x="19574" y="4799"/>
                    <a:pt x="19574" y="4251"/>
                  </a:cubicBezTo>
                  <a:cubicBezTo>
                    <a:pt x="19574" y="3573"/>
                    <a:pt x="19027" y="3013"/>
                    <a:pt x="18348" y="3013"/>
                  </a:cubicBezTo>
                  <a:lnTo>
                    <a:pt x="17681" y="3013"/>
                  </a:lnTo>
                  <a:cubicBezTo>
                    <a:pt x="17800" y="2822"/>
                    <a:pt x="17860" y="2596"/>
                    <a:pt x="17860" y="2370"/>
                  </a:cubicBezTo>
                  <a:cubicBezTo>
                    <a:pt x="17860" y="1703"/>
                    <a:pt x="17312" y="1156"/>
                    <a:pt x="16645" y="1156"/>
                  </a:cubicBezTo>
                  <a:lnTo>
                    <a:pt x="13395" y="1156"/>
                  </a:lnTo>
                  <a:cubicBezTo>
                    <a:pt x="13395" y="1108"/>
                    <a:pt x="13407" y="1048"/>
                    <a:pt x="13407" y="1001"/>
                  </a:cubicBezTo>
                  <a:cubicBezTo>
                    <a:pt x="13407" y="715"/>
                    <a:pt x="13312" y="465"/>
                    <a:pt x="13109" y="286"/>
                  </a:cubicBezTo>
                  <a:cubicBezTo>
                    <a:pt x="12907" y="96"/>
                    <a:pt x="12621" y="1"/>
                    <a:pt x="1226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5"/>
            <p:cNvSpPr/>
            <p:nvPr/>
          </p:nvSpPr>
          <p:spPr>
            <a:xfrm>
              <a:off x="2439875" y="2013475"/>
              <a:ext cx="91700" cy="51525"/>
            </a:xfrm>
            <a:custGeom>
              <a:rect b="b" l="l" r="r" t="t"/>
              <a:pathLst>
                <a:path extrusionOk="0" h="2061" w="3668">
                  <a:moveTo>
                    <a:pt x="1834" y="584"/>
                  </a:moveTo>
                  <a:cubicBezTo>
                    <a:pt x="2275" y="584"/>
                    <a:pt x="2668" y="727"/>
                    <a:pt x="3001" y="1024"/>
                  </a:cubicBezTo>
                  <a:cubicBezTo>
                    <a:pt x="2668" y="1322"/>
                    <a:pt x="2275" y="1477"/>
                    <a:pt x="1834" y="1477"/>
                  </a:cubicBezTo>
                  <a:cubicBezTo>
                    <a:pt x="1405" y="1477"/>
                    <a:pt x="1001" y="1322"/>
                    <a:pt x="679" y="1024"/>
                  </a:cubicBezTo>
                  <a:cubicBezTo>
                    <a:pt x="1001" y="750"/>
                    <a:pt x="1405" y="584"/>
                    <a:pt x="1834" y="584"/>
                  </a:cubicBezTo>
                  <a:close/>
                  <a:moveTo>
                    <a:pt x="1834" y="0"/>
                  </a:moveTo>
                  <a:cubicBezTo>
                    <a:pt x="1215" y="0"/>
                    <a:pt x="632" y="239"/>
                    <a:pt x="191" y="691"/>
                  </a:cubicBezTo>
                  <a:cubicBezTo>
                    <a:pt x="132" y="739"/>
                    <a:pt x="1" y="846"/>
                    <a:pt x="1" y="1024"/>
                  </a:cubicBezTo>
                  <a:cubicBezTo>
                    <a:pt x="1" y="1191"/>
                    <a:pt x="120" y="1310"/>
                    <a:pt x="191" y="1370"/>
                  </a:cubicBezTo>
                  <a:cubicBezTo>
                    <a:pt x="632" y="1822"/>
                    <a:pt x="1215" y="2060"/>
                    <a:pt x="1834" y="2060"/>
                  </a:cubicBezTo>
                  <a:cubicBezTo>
                    <a:pt x="2465" y="2048"/>
                    <a:pt x="3049" y="1822"/>
                    <a:pt x="3489" y="1370"/>
                  </a:cubicBezTo>
                  <a:cubicBezTo>
                    <a:pt x="3549" y="1310"/>
                    <a:pt x="3668" y="1191"/>
                    <a:pt x="3668" y="1024"/>
                  </a:cubicBezTo>
                  <a:cubicBezTo>
                    <a:pt x="3668" y="858"/>
                    <a:pt x="3561" y="762"/>
                    <a:pt x="3489" y="691"/>
                  </a:cubicBezTo>
                  <a:cubicBezTo>
                    <a:pt x="3049" y="239"/>
                    <a:pt x="2465" y="0"/>
                    <a:pt x="1834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5"/>
            <p:cNvSpPr/>
            <p:nvPr/>
          </p:nvSpPr>
          <p:spPr>
            <a:xfrm>
              <a:off x="2522925" y="2077075"/>
              <a:ext cx="74425" cy="67700"/>
            </a:xfrm>
            <a:custGeom>
              <a:rect b="b" l="l" r="r" t="t"/>
              <a:pathLst>
                <a:path extrusionOk="0" h="2708" w="2977">
                  <a:moveTo>
                    <a:pt x="2358" y="600"/>
                  </a:moveTo>
                  <a:cubicBezTo>
                    <a:pt x="2298" y="1028"/>
                    <a:pt x="2084" y="1421"/>
                    <a:pt x="1763" y="1695"/>
                  </a:cubicBezTo>
                  <a:cubicBezTo>
                    <a:pt x="1429" y="1981"/>
                    <a:pt x="1036" y="2136"/>
                    <a:pt x="596" y="2136"/>
                  </a:cubicBezTo>
                  <a:cubicBezTo>
                    <a:pt x="679" y="1695"/>
                    <a:pt x="870" y="1314"/>
                    <a:pt x="1191" y="1028"/>
                  </a:cubicBezTo>
                  <a:cubicBezTo>
                    <a:pt x="1524" y="743"/>
                    <a:pt x="1929" y="600"/>
                    <a:pt x="2358" y="600"/>
                  </a:cubicBezTo>
                  <a:close/>
                  <a:moveTo>
                    <a:pt x="2383" y="0"/>
                  </a:moveTo>
                  <a:cubicBezTo>
                    <a:pt x="1805" y="0"/>
                    <a:pt x="1262" y="202"/>
                    <a:pt x="822" y="588"/>
                  </a:cubicBezTo>
                  <a:cubicBezTo>
                    <a:pt x="358" y="981"/>
                    <a:pt x="84" y="1564"/>
                    <a:pt x="24" y="2195"/>
                  </a:cubicBezTo>
                  <a:cubicBezTo>
                    <a:pt x="24" y="2278"/>
                    <a:pt x="0" y="2433"/>
                    <a:pt x="108" y="2564"/>
                  </a:cubicBezTo>
                  <a:cubicBezTo>
                    <a:pt x="215" y="2695"/>
                    <a:pt x="381" y="2707"/>
                    <a:pt x="465" y="2707"/>
                  </a:cubicBezTo>
                  <a:lnTo>
                    <a:pt x="620" y="2707"/>
                  </a:lnTo>
                  <a:cubicBezTo>
                    <a:pt x="1191" y="2707"/>
                    <a:pt x="1727" y="2505"/>
                    <a:pt x="2167" y="2136"/>
                  </a:cubicBezTo>
                  <a:cubicBezTo>
                    <a:pt x="2620" y="1731"/>
                    <a:pt x="2906" y="1147"/>
                    <a:pt x="2965" y="528"/>
                  </a:cubicBezTo>
                  <a:cubicBezTo>
                    <a:pt x="2965" y="433"/>
                    <a:pt x="2977" y="290"/>
                    <a:pt x="2882" y="147"/>
                  </a:cubicBezTo>
                  <a:cubicBezTo>
                    <a:pt x="2775" y="28"/>
                    <a:pt x="2620" y="16"/>
                    <a:pt x="2525" y="4"/>
                  </a:cubicBezTo>
                  <a:cubicBezTo>
                    <a:pt x="2477" y="2"/>
                    <a:pt x="2430" y="0"/>
                    <a:pt x="2383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5"/>
            <p:cNvSpPr/>
            <p:nvPr/>
          </p:nvSpPr>
          <p:spPr>
            <a:xfrm>
              <a:off x="2597325" y="2023825"/>
              <a:ext cx="67300" cy="61400"/>
            </a:xfrm>
            <a:custGeom>
              <a:rect b="b" l="l" r="r" t="t"/>
              <a:pathLst>
                <a:path extrusionOk="0" h="2456" w="2692">
                  <a:moveTo>
                    <a:pt x="620" y="587"/>
                  </a:moveTo>
                  <a:cubicBezTo>
                    <a:pt x="977" y="598"/>
                    <a:pt x="1311" y="729"/>
                    <a:pt x="1584" y="956"/>
                  </a:cubicBezTo>
                  <a:cubicBezTo>
                    <a:pt x="1846" y="1194"/>
                    <a:pt x="2025" y="1515"/>
                    <a:pt x="2085" y="1860"/>
                  </a:cubicBezTo>
                  <a:cubicBezTo>
                    <a:pt x="1727" y="1860"/>
                    <a:pt x="1394" y="1730"/>
                    <a:pt x="1120" y="1491"/>
                  </a:cubicBezTo>
                  <a:cubicBezTo>
                    <a:pt x="858" y="1253"/>
                    <a:pt x="680" y="920"/>
                    <a:pt x="620" y="587"/>
                  </a:cubicBezTo>
                  <a:close/>
                  <a:moveTo>
                    <a:pt x="558" y="1"/>
                  </a:moveTo>
                  <a:cubicBezTo>
                    <a:pt x="523" y="1"/>
                    <a:pt x="488" y="2"/>
                    <a:pt x="453" y="3"/>
                  </a:cubicBezTo>
                  <a:cubicBezTo>
                    <a:pt x="370" y="3"/>
                    <a:pt x="215" y="15"/>
                    <a:pt x="108" y="134"/>
                  </a:cubicBezTo>
                  <a:cubicBezTo>
                    <a:pt x="1" y="253"/>
                    <a:pt x="13" y="408"/>
                    <a:pt x="13" y="491"/>
                  </a:cubicBezTo>
                  <a:cubicBezTo>
                    <a:pt x="60" y="1063"/>
                    <a:pt x="311" y="1563"/>
                    <a:pt x="727" y="1932"/>
                  </a:cubicBezTo>
                  <a:cubicBezTo>
                    <a:pt x="1120" y="2277"/>
                    <a:pt x="1608" y="2456"/>
                    <a:pt x="2120" y="2456"/>
                  </a:cubicBezTo>
                  <a:lnTo>
                    <a:pt x="2251" y="2456"/>
                  </a:lnTo>
                  <a:cubicBezTo>
                    <a:pt x="2323" y="2456"/>
                    <a:pt x="2477" y="2444"/>
                    <a:pt x="2597" y="2325"/>
                  </a:cubicBezTo>
                  <a:cubicBezTo>
                    <a:pt x="2692" y="2206"/>
                    <a:pt x="2680" y="2051"/>
                    <a:pt x="2680" y="1968"/>
                  </a:cubicBezTo>
                  <a:cubicBezTo>
                    <a:pt x="2632" y="1408"/>
                    <a:pt x="2382" y="884"/>
                    <a:pt x="1965" y="527"/>
                  </a:cubicBezTo>
                  <a:cubicBezTo>
                    <a:pt x="1575" y="170"/>
                    <a:pt x="1079" y="1"/>
                    <a:pt x="55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48" name="Google Shape;648;p45"/>
          <p:cNvGrpSpPr/>
          <p:nvPr/>
        </p:nvGrpSpPr>
        <p:grpSpPr>
          <a:xfrm>
            <a:off x="5736730" y="3496710"/>
            <a:ext cx="313442" cy="313252"/>
            <a:chOff x="983750" y="1771175"/>
            <a:chExt cx="495325" cy="495025"/>
          </a:xfrm>
        </p:grpSpPr>
        <p:sp>
          <p:nvSpPr>
            <p:cNvPr id="649" name="Google Shape;649;p45"/>
            <p:cNvSpPr/>
            <p:nvPr/>
          </p:nvSpPr>
          <p:spPr>
            <a:xfrm>
              <a:off x="1095075" y="2217525"/>
              <a:ext cx="16375" cy="14750"/>
            </a:xfrm>
            <a:custGeom>
              <a:rect b="b" l="l" r="r" t="t"/>
              <a:pathLst>
                <a:path extrusionOk="0" h="590" w="655">
                  <a:moveTo>
                    <a:pt x="328" y="0"/>
                  </a:moveTo>
                  <a:cubicBezTo>
                    <a:pt x="253" y="0"/>
                    <a:pt x="179" y="30"/>
                    <a:pt x="119" y="89"/>
                  </a:cubicBezTo>
                  <a:cubicBezTo>
                    <a:pt x="0" y="208"/>
                    <a:pt x="0" y="387"/>
                    <a:pt x="119" y="506"/>
                  </a:cubicBezTo>
                  <a:cubicBezTo>
                    <a:pt x="179" y="566"/>
                    <a:pt x="250" y="589"/>
                    <a:pt x="322" y="589"/>
                  </a:cubicBezTo>
                  <a:cubicBezTo>
                    <a:pt x="405" y="589"/>
                    <a:pt x="476" y="566"/>
                    <a:pt x="536" y="506"/>
                  </a:cubicBezTo>
                  <a:cubicBezTo>
                    <a:pt x="655" y="387"/>
                    <a:pt x="655" y="208"/>
                    <a:pt x="536" y="89"/>
                  </a:cubicBezTo>
                  <a:cubicBezTo>
                    <a:pt x="476" y="30"/>
                    <a:pt x="402" y="0"/>
                    <a:pt x="32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5"/>
            <p:cNvSpPr/>
            <p:nvPr/>
          </p:nvSpPr>
          <p:spPr>
            <a:xfrm>
              <a:off x="1165300" y="2221075"/>
              <a:ext cx="16700" cy="14475"/>
            </a:xfrm>
            <a:custGeom>
              <a:rect b="b" l="l" r="r" t="t"/>
              <a:pathLst>
                <a:path extrusionOk="0" h="579" w="668">
                  <a:moveTo>
                    <a:pt x="342" y="0"/>
                  </a:moveTo>
                  <a:cubicBezTo>
                    <a:pt x="299" y="0"/>
                    <a:pt x="256" y="10"/>
                    <a:pt x="215" y="31"/>
                  </a:cubicBezTo>
                  <a:cubicBezTo>
                    <a:pt x="61" y="102"/>
                    <a:pt x="1" y="269"/>
                    <a:pt x="72" y="424"/>
                  </a:cubicBezTo>
                  <a:cubicBezTo>
                    <a:pt x="120" y="519"/>
                    <a:pt x="227" y="578"/>
                    <a:pt x="322" y="578"/>
                  </a:cubicBezTo>
                  <a:cubicBezTo>
                    <a:pt x="370" y="578"/>
                    <a:pt x="418" y="567"/>
                    <a:pt x="465" y="555"/>
                  </a:cubicBezTo>
                  <a:cubicBezTo>
                    <a:pt x="608" y="483"/>
                    <a:pt x="668" y="305"/>
                    <a:pt x="596" y="162"/>
                  </a:cubicBezTo>
                  <a:cubicBezTo>
                    <a:pt x="545" y="60"/>
                    <a:pt x="446" y="0"/>
                    <a:pt x="34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5"/>
            <p:cNvSpPr/>
            <p:nvPr/>
          </p:nvSpPr>
          <p:spPr>
            <a:xfrm>
              <a:off x="1278725" y="2217525"/>
              <a:ext cx="16400" cy="14750"/>
            </a:xfrm>
            <a:custGeom>
              <a:rect b="b" l="l" r="r" t="t"/>
              <a:pathLst>
                <a:path extrusionOk="0" h="590" w="656">
                  <a:moveTo>
                    <a:pt x="323" y="0"/>
                  </a:moveTo>
                  <a:cubicBezTo>
                    <a:pt x="247" y="0"/>
                    <a:pt x="173" y="30"/>
                    <a:pt x="119" y="89"/>
                  </a:cubicBezTo>
                  <a:cubicBezTo>
                    <a:pt x="0" y="208"/>
                    <a:pt x="0" y="387"/>
                    <a:pt x="119" y="506"/>
                  </a:cubicBezTo>
                  <a:cubicBezTo>
                    <a:pt x="179" y="566"/>
                    <a:pt x="250" y="589"/>
                    <a:pt x="334" y="589"/>
                  </a:cubicBezTo>
                  <a:cubicBezTo>
                    <a:pt x="405" y="589"/>
                    <a:pt x="477" y="566"/>
                    <a:pt x="536" y="506"/>
                  </a:cubicBezTo>
                  <a:cubicBezTo>
                    <a:pt x="655" y="387"/>
                    <a:pt x="655" y="208"/>
                    <a:pt x="536" y="89"/>
                  </a:cubicBezTo>
                  <a:cubicBezTo>
                    <a:pt x="477" y="30"/>
                    <a:pt x="399" y="0"/>
                    <a:pt x="323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5"/>
            <p:cNvSpPr/>
            <p:nvPr/>
          </p:nvSpPr>
          <p:spPr>
            <a:xfrm>
              <a:off x="1339450" y="2221075"/>
              <a:ext cx="16675" cy="14475"/>
            </a:xfrm>
            <a:custGeom>
              <a:rect b="b" l="l" r="r" t="t"/>
              <a:pathLst>
                <a:path extrusionOk="0" h="579" w="667">
                  <a:moveTo>
                    <a:pt x="337" y="0"/>
                  </a:moveTo>
                  <a:cubicBezTo>
                    <a:pt x="293" y="0"/>
                    <a:pt x="247" y="10"/>
                    <a:pt x="203" y="31"/>
                  </a:cubicBezTo>
                  <a:cubicBezTo>
                    <a:pt x="60" y="102"/>
                    <a:pt x="0" y="269"/>
                    <a:pt x="72" y="424"/>
                  </a:cubicBezTo>
                  <a:cubicBezTo>
                    <a:pt x="119" y="519"/>
                    <a:pt x="226" y="578"/>
                    <a:pt x="334" y="578"/>
                  </a:cubicBezTo>
                  <a:cubicBezTo>
                    <a:pt x="369" y="578"/>
                    <a:pt x="417" y="567"/>
                    <a:pt x="464" y="555"/>
                  </a:cubicBezTo>
                  <a:cubicBezTo>
                    <a:pt x="607" y="483"/>
                    <a:pt x="667" y="305"/>
                    <a:pt x="595" y="162"/>
                  </a:cubicBezTo>
                  <a:cubicBezTo>
                    <a:pt x="545" y="60"/>
                    <a:pt x="445" y="0"/>
                    <a:pt x="33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5"/>
            <p:cNvSpPr/>
            <p:nvPr/>
          </p:nvSpPr>
          <p:spPr>
            <a:xfrm>
              <a:off x="983750" y="2044675"/>
              <a:ext cx="495325" cy="221525"/>
            </a:xfrm>
            <a:custGeom>
              <a:rect b="b" l="l" r="r" t="t"/>
              <a:pathLst>
                <a:path extrusionOk="0" h="8861" w="19813">
                  <a:moveTo>
                    <a:pt x="595" y="586"/>
                  </a:moveTo>
                  <a:lnTo>
                    <a:pt x="1619" y="693"/>
                  </a:lnTo>
                  <a:cubicBezTo>
                    <a:pt x="2203" y="753"/>
                    <a:pt x="2691" y="1300"/>
                    <a:pt x="2691" y="1884"/>
                  </a:cubicBezTo>
                  <a:lnTo>
                    <a:pt x="2691" y="2479"/>
                  </a:lnTo>
                  <a:lnTo>
                    <a:pt x="1953" y="1658"/>
                  </a:lnTo>
                  <a:cubicBezTo>
                    <a:pt x="1897" y="1595"/>
                    <a:pt x="1817" y="1562"/>
                    <a:pt x="1738" y="1562"/>
                  </a:cubicBezTo>
                  <a:cubicBezTo>
                    <a:pt x="1665" y="1562"/>
                    <a:pt x="1593" y="1589"/>
                    <a:pt x="1536" y="1646"/>
                  </a:cubicBezTo>
                  <a:cubicBezTo>
                    <a:pt x="1417" y="1741"/>
                    <a:pt x="1405" y="1943"/>
                    <a:pt x="1524" y="2062"/>
                  </a:cubicBezTo>
                  <a:lnTo>
                    <a:pt x="2262" y="2872"/>
                  </a:lnTo>
                  <a:lnTo>
                    <a:pt x="1667" y="2812"/>
                  </a:lnTo>
                  <a:cubicBezTo>
                    <a:pt x="1084" y="2741"/>
                    <a:pt x="595" y="2193"/>
                    <a:pt x="595" y="1610"/>
                  </a:cubicBezTo>
                  <a:lnTo>
                    <a:pt x="595" y="586"/>
                  </a:lnTo>
                  <a:close/>
                  <a:moveTo>
                    <a:pt x="7513" y="586"/>
                  </a:moveTo>
                  <a:lnTo>
                    <a:pt x="8549" y="693"/>
                  </a:lnTo>
                  <a:cubicBezTo>
                    <a:pt x="9120" y="753"/>
                    <a:pt x="9620" y="1300"/>
                    <a:pt x="9620" y="1884"/>
                  </a:cubicBezTo>
                  <a:lnTo>
                    <a:pt x="9620" y="2479"/>
                  </a:lnTo>
                  <a:lnTo>
                    <a:pt x="8882" y="1658"/>
                  </a:lnTo>
                  <a:cubicBezTo>
                    <a:pt x="8832" y="1595"/>
                    <a:pt x="8753" y="1562"/>
                    <a:pt x="8671" y="1562"/>
                  </a:cubicBezTo>
                  <a:cubicBezTo>
                    <a:pt x="8597" y="1562"/>
                    <a:pt x="8522" y="1589"/>
                    <a:pt x="8466" y="1646"/>
                  </a:cubicBezTo>
                  <a:cubicBezTo>
                    <a:pt x="8346" y="1741"/>
                    <a:pt x="8335" y="1943"/>
                    <a:pt x="8454" y="2062"/>
                  </a:cubicBezTo>
                  <a:lnTo>
                    <a:pt x="9204" y="2872"/>
                  </a:lnTo>
                  <a:lnTo>
                    <a:pt x="8608" y="2812"/>
                  </a:lnTo>
                  <a:cubicBezTo>
                    <a:pt x="8013" y="2741"/>
                    <a:pt x="7513" y="2193"/>
                    <a:pt x="7513" y="1610"/>
                  </a:cubicBezTo>
                  <a:lnTo>
                    <a:pt x="7513" y="586"/>
                  </a:lnTo>
                  <a:close/>
                  <a:moveTo>
                    <a:pt x="14454" y="586"/>
                  </a:moveTo>
                  <a:lnTo>
                    <a:pt x="15478" y="693"/>
                  </a:lnTo>
                  <a:cubicBezTo>
                    <a:pt x="16062" y="753"/>
                    <a:pt x="16550" y="1300"/>
                    <a:pt x="16550" y="1884"/>
                  </a:cubicBezTo>
                  <a:lnTo>
                    <a:pt x="16550" y="2479"/>
                  </a:lnTo>
                  <a:lnTo>
                    <a:pt x="15800" y="1658"/>
                  </a:lnTo>
                  <a:cubicBezTo>
                    <a:pt x="15750" y="1595"/>
                    <a:pt x="15670" y="1562"/>
                    <a:pt x="15589" y="1562"/>
                  </a:cubicBezTo>
                  <a:cubicBezTo>
                    <a:pt x="15515" y="1562"/>
                    <a:pt x="15440" y="1589"/>
                    <a:pt x="15383" y="1646"/>
                  </a:cubicBezTo>
                  <a:cubicBezTo>
                    <a:pt x="15264" y="1741"/>
                    <a:pt x="15252" y="1943"/>
                    <a:pt x="15371" y="2062"/>
                  </a:cubicBezTo>
                  <a:lnTo>
                    <a:pt x="16121" y="2872"/>
                  </a:lnTo>
                  <a:lnTo>
                    <a:pt x="15526" y="2812"/>
                  </a:lnTo>
                  <a:cubicBezTo>
                    <a:pt x="14943" y="2741"/>
                    <a:pt x="14454" y="2193"/>
                    <a:pt x="14454" y="1610"/>
                  </a:cubicBezTo>
                  <a:lnTo>
                    <a:pt x="14454" y="586"/>
                  </a:lnTo>
                  <a:close/>
                  <a:moveTo>
                    <a:pt x="12299" y="2074"/>
                  </a:moveTo>
                  <a:lnTo>
                    <a:pt x="12299" y="3098"/>
                  </a:lnTo>
                  <a:cubicBezTo>
                    <a:pt x="12299" y="3682"/>
                    <a:pt x="11799" y="4229"/>
                    <a:pt x="11228" y="4289"/>
                  </a:cubicBezTo>
                  <a:lnTo>
                    <a:pt x="10632" y="4348"/>
                  </a:lnTo>
                  <a:lnTo>
                    <a:pt x="10632" y="4348"/>
                  </a:lnTo>
                  <a:lnTo>
                    <a:pt x="11371" y="3527"/>
                  </a:lnTo>
                  <a:cubicBezTo>
                    <a:pt x="11478" y="3408"/>
                    <a:pt x="11478" y="3229"/>
                    <a:pt x="11359" y="3110"/>
                  </a:cubicBezTo>
                  <a:cubicBezTo>
                    <a:pt x="11303" y="3065"/>
                    <a:pt x="11233" y="3041"/>
                    <a:pt x="11163" y="3041"/>
                  </a:cubicBezTo>
                  <a:cubicBezTo>
                    <a:pt x="11084" y="3041"/>
                    <a:pt x="11005" y="3071"/>
                    <a:pt x="10942" y="3134"/>
                  </a:cubicBezTo>
                  <a:lnTo>
                    <a:pt x="10192" y="3944"/>
                  </a:lnTo>
                  <a:lnTo>
                    <a:pt x="10192" y="3348"/>
                  </a:lnTo>
                  <a:cubicBezTo>
                    <a:pt x="10192" y="2789"/>
                    <a:pt x="10692" y="2241"/>
                    <a:pt x="11263" y="2181"/>
                  </a:cubicBezTo>
                  <a:lnTo>
                    <a:pt x="12299" y="2074"/>
                  </a:lnTo>
                  <a:close/>
                  <a:moveTo>
                    <a:pt x="19229" y="2074"/>
                  </a:moveTo>
                  <a:lnTo>
                    <a:pt x="19229" y="3098"/>
                  </a:lnTo>
                  <a:cubicBezTo>
                    <a:pt x="19229" y="3682"/>
                    <a:pt x="18741" y="4229"/>
                    <a:pt x="18157" y="4289"/>
                  </a:cubicBezTo>
                  <a:lnTo>
                    <a:pt x="17562" y="4348"/>
                  </a:lnTo>
                  <a:lnTo>
                    <a:pt x="17562" y="4348"/>
                  </a:lnTo>
                  <a:lnTo>
                    <a:pt x="18300" y="3527"/>
                  </a:lnTo>
                  <a:cubicBezTo>
                    <a:pt x="18407" y="3408"/>
                    <a:pt x="18407" y="3229"/>
                    <a:pt x="18288" y="3110"/>
                  </a:cubicBezTo>
                  <a:cubicBezTo>
                    <a:pt x="18232" y="3065"/>
                    <a:pt x="18162" y="3041"/>
                    <a:pt x="18092" y="3041"/>
                  </a:cubicBezTo>
                  <a:cubicBezTo>
                    <a:pt x="18014" y="3041"/>
                    <a:pt x="17934" y="3071"/>
                    <a:pt x="17871" y="3134"/>
                  </a:cubicBezTo>
                  <a:lnTo>
                    <a:pt x="17145" y="3944"/>
                  </a:lnTo>
                  <a:lnTo>
                    <a:pt x="17145" y="3348"/>
                  </a:lnTo>
                  <a:cubicBezTo>
                    <a:pt x="17133" y="2789"/>
                    <a:pt x="17621" y="2241"/>
                    <a:pt x="18205" y="2181"/>
                  </a:cubicBezTo>
                  <a:lnTo>
                    <a:pt x="19229" y="2074"/>
                  </a:lnTo>
                  <a:close/>
                  <a:moveTo>
                    <a:pt x="5370" y="2074"/>
                  </a:moveTo>
                  <a:lnTo>
                    <a:pt x="5370" y="3098"/>
                  </a:lnTo>
                  <a:cubicBezTo>
                    <a:pt x="5370" y="3682"/>
                    <a:pt x="4882" y="4229"/>
                    <a:pt x="4298" y="4289"/>
                  </a:cubicBezTo>
                  <a:lnTo>
                    <a:pt x="3703" y="4348"/>
                  </a:lnTo>
                  <a:lnTo>
                    <a:pt x="4453" y="3527"/>
                  </a:lnTo>
                  <a:cubicBezTo>
                    <a:pt x="4560" y="3408"/>
                    <a:pt x="4560" y="3229"/>
                    <a:pt x="4441" y="3110"/>
                  </a:cubicBezTo>
                  <a:cubicBezTo>
                    <a:pt x="4385" y="3065"/>
                    <a:pt x="4315" y="3041"/>
                    <a:pt x="4245" y="3041"/>
                  </a:cubicBezTo>
                  <a:cubicBezTo>
                    <a:pt x="4167" y="3041"/>
                    <a:pt x="4087" y="3071"/>
                    <a:pt x="4024" y="3134"/>
                  </a:cubicBezTo>
                  <a:lnTo>
                    <a:pt x="3274" y="3944"/>
                  </a:lnTo>
                  <a:lnTo>
                    <a:pt x="3274" y="3348"/>
                  </a:lnTo>
                  <a:cubicBezTo>
                    <a:pt x="3274" y="2789"/>
                    <a:pt x="3763" y="2241"/>
                    <a:pt x="4346" y="2181"/>
                  </a:cubicBezTo>
                  <a:lnTo>
                    <a:pt x="5370" y="2074"/>
                  </a:lnTo>
                  <a:close/>
                  <a:moveTo>
                    <a:pt x="14375" y="1"/>
                  </a:moveTo>
                  <a:cubicBezTo>
                    <a:pt x="14247" y="1"/>
                    <a:pt x="14123" y="47"/>
                    <a:pt x="14038" y="122"/>
                  </a:cubicBezTo>
                  <a:cubicBezTo>
                    <a:pt x="13930" y="217"/>
                    <a:pt x="13871" y="348"/>
                    <a:pt x="13871" y="491"/>
                  </a:cubicBezTo>
                  <a:lnTo>
                    <a:pt x="13871" y="1610"/>
                  </a:lnTo>
                  <a:cubicBezTo>
                    <a:pt x="13871" y="2491"/>
                    <a:pt x="14585" y="3289"/>
                    <a:pt x="15466" y="3384"/>
                  </a:cubicBezTo>
                  <a:lnTo>
                    <a:pt x="16550" y="3491"/>
                  </a:lnTo>
                  <a:lnTo>
                    <a:pt x="16550" y="4717"/>
                  </a:lnTo>
                  <a:lnTo>
                    <a:pt x="16550" y="5587"/>
                  </a:lnTo>
                  <a:lnTo>
                    <a:pt x="14311" y="5587"/>
                  </a:lnTo>
                  <a:cubicBezTo>
                    <a:pt x="14157" y="5587"/>
                    <a:pt x="14038" y="5718"/>
                    <a:pt x="14038" y="5872"/>
                  </a:cubicBezTo>
                  <a:cubicBezTo>
                    <a:pt x="14038" y="6015"/>
                    <a:pt x="14169" y="6146"/>
                    <a:pt x="14311" y="6146"/>
                  </a:cubicBezTo>
                  <a:lnTo>
                    <a:pt x="19050" y="6146"/>
                  </a:lnTo>
                  <a:cubicBezTo>
                    <a:pt x="19134" y="6146"/>
                    <a:pt x="19229" y="6218"/>
                    <a:pt x="19229" y="6313"/>
                  </a:cubicBezTo>
                  <a:lnTo>
                    <a:pt x="19229" y="8075"/>
                  </a:lnTo>
                  <a:cubicBezTo>
                    <a:pt x="19229" y="8158"/>
                    <a:pt x="19157" y="8254"/>
                    <a:pt x="19050" y="8254"/>
                  </a:cubicBezTo>
                  <a:lnTo>
                    <a:pt x="762" y="8254"/>
                  </a:lnTo>
                  <a:cubicBezTo>
                    <a:pt x="667" y="8254"/>
                    <a:pt x="595" y="8170"/>
                    <a:pt x="595" y="8075"/>
                  </a:cubicBezTo>
                  <a:lnTo>
                    <a:pt x="595" y="6313"/>
                  </a:lnTo>
                  <a:cubicBezTo>
                    <a:pt x="595" y="6218"/>
                    <a:pt x="667" y="6146"/>
                    <a:pt x="762" y="6146"/>
                  </a:cubicBezTo>
                  <a:lnTo>
                    <a:pt x="12978" y="6146"/>
                  </a:lnTo>
                  <a:cubicBezTo>
                    <a:pt x="13145" y="6146"/>
                    <a:pt x="13264" y="6015"/>
                    <a:pt x="13264" y="5872"/>
                  </a:cubicBezTo>
                  <a:cubicBezTo>
                    <a:pt x="13264" y="5718"/>
                    <a:pt x="13133" y="5587"/>
                    <a:pt x="12978" y="5587"/>
                  </a:cubicBezTo>
                  <a:lnTo>
                    <a:pt x="10192" y="5587"/>
                  </a:lnTo>
                  <a:lnTo>
                    <a:pt x="10192" y="4991"/>
                  </a:lnTo>
                  <a:lnTo>
                    <a:pt x="11287" y="4884"/>
                  </a:lnTo>
                  <a:cubicBezTo>
                    <a:pt x="12156" y="4801"/>
                    <a:pt x="12871" y="4003"/>
                    <a:pt x="12871" y="3110"/>
                  </a:cubicBezTo>
                  <a:lnTo>
                    <a:pt x="12871" y="2003"/>
                  </a:lnTo>
                  <a:cubicBezTo>
                    <a:pt x="12871" y="1848"/>
                    <a:pt x="12811" y="1717"/>
                    <a:pt x="12716" y="1622"/>
                  </a:cubicBezTo>
                  <a:cubicBezTo>
                    <a:pt x="12620" y="1547"/>
                    <a:pt x="12504" y="1501"/>
                    <a:pt x="12370" y="1501"/>
                  </a:cubicBezTo>
                  <a:cubicBezTo>
                    <a:pt x="12354" y="1501"/>
                    <a:pt x="12339" y="1502"/>
                    <a:pt x="12323" y="1503"/>
                  </a:cubicBezTo>
                  <a:lnTo>
                    <a:pt x="11204" y="1622"/>
                  </a:lnTo>
                  <a:cubicBezTo>
                    <a:pt x="10823" y="1669"/>
                    <a:pt x="10466" y="1836"/>
                    <a:pt x="10192" y="2098"/>
                  </a:cubicBezTo>
                  <a:lnTo>
                    <a:pt x="10192" y="1908"/>
                  </a:lnTo>
                  <a:cubicBezTo>
                    <a:pt x="10192" y="1015"/>
                    <a:pt x="9478" y="229"/>
                    <a:pt x="8608" y="134"/>
                  </a:cubicBezTo>
                  <a:lnTo>
                    <a:pt x="7489" y="14"/>
                  </a:lnTo>
                  <a:cubicBezTo>
                    <a:pt x="7473" y="13"/>
                    <a:pt x="7458" y="13"/>
                    <a:pt x="7443" y="13"/>
                  </a:cubicBezTo>
                  <a:cubicBezTo>
                    <a:pt x="7308" y="13"/>
                    <a:pt x="7193" y="59"/>
                    <a:pt x="7096" y="134"/>
                  </a:cubicBezTo>
                  <a:cubicBezTo>
                    <a:pt x="7001" y="229"/>
                    <a:pt x="6942" y="372"/>
                    <a:pt x="6942" y="515"/>
                  </a:cubicBezTo>
                  <a:lnTo>
                    <a:pt x="6942" y="1622"/>
                  </a:lnTo>
                  <a:cubicBezTo>
                    <a:pt x="6942" y="2503"/>
                    <a:pt x="7656" y="3312"/>
                    <a:pt x="8525" y="3396"/>
                  </a:cubicBezTo>
                  <a:lnTo>
                    <a:pt x="9620" y="3503"/>
                  </a:lnTo>
                  <a:lnTo>
                    <a:pt x="9620" y="4741"/>
                  </a:lnTo>
                  <a:lnTo>
                    <a:pt x="9620" y="5598"/>
                  </a:lnTo>
                  <a:lnTo>
                    <a:pt x="3262" y="5598"/>
                  </a:lnTo>
                  <a:lnTo>
                    <a:pt x="3262" y="5003"/>
                  </a:lnTo>
                  <a:lnTo>
                    <a:pt x="4346" y="4896"/>
                  </a:lnTo>
                  <a:cubicBezTo>
                    <a:pt x="5227" y="4813"/>
                    <a:pt x="5941" y="4027"/>
                    <a:pt x="5941" y="3134"/>
                  </a:cubicBezTo>
                  <a:lnTo>
                    <a:pt x="5941" y="2015"/>
                  </a:lnTo>
                  <a:cubicBezTo>
                    <a:pt x="5941" y="1860"/>
                    <a:pt x="5882" y="1729"/>
                    <a:pt x="5775" y="1646"/>
                  </a:cubicBezTo>
                  <a:cubicBezTo>
                    <a:pt x="5686" y="1567"/>
                    <a:pt x="5581" y="1520"/>
                    <a:pt x="5466" y="1520"/>
                  </a:cubicBezTo>
                  <a:cubicBezTo>
                    <a:pt x="5442" y="1520"/>
                    <a:pt x="5418" y="1522"/>
                    <a:pt x="5394" y="1527"/>
                  </a:cubicBezTo>
                  <a:lnTo>
                    <a:pt x="4275" y="1646"/>
                  </a:lnTo>
                  <a:cubicBezTo>
                    <a:pt x="3882" y="1681"/>
                    <a:pt x="3524" y="1848"/>
                    <a:pt x="3262" y="2122"/>
                  </a:cubicBezTo>
                  <a:lnTo>
                    <a:pt x="3262" y="1919"/>
                  </a:lnTo>
                  <a:cubicBezTo>
                    <a:pt x="3262" y="1050"/>
                    <a:pt x="2548" y="241"/>
                    <a:pt x="1667" y="157"/>
                  </a:cubicBezTo>
                  <a:lnTo>
                    <a:pt x="548" y="38"/>
                  </a:lnTo>
                  <a:cubicBezTo>
                    <a:pt x="523" y="34"/>
                    <a:pt x="499" y="32"/>
                    <a:pt x="475" y="32"/>
                  </a:cubicBezTo>
                  <a:cubicBezTo>
                    <a:pt x="361" y="32"/>
                    <a:pt x="256" y="78"/>
                    <a:pt x="167" y="157"/>
                  </a:cubicBezTo>
                  <a:cubicBezTo>
                    <a:pt x="60" y="241"/>
                    <a:pt x="0" y="395"/>
                    <a:pt x="0" y="526"/>
                  </a:cubicBezTo>
                  <a:lnTo>
                    <a:pt x="0" y="1646"/>
                  </a:lnTo>
                  <a:cubicBezTo>
                    <a:pt x="0" y="2539"/>
                    <a:pt x="715" y="3324"/>
                    <a:pt x="1596" y="3408"/>
                  </a:cubicBezTo>
                  <a:lnTo>
                    <a:pt x="2679" y="3515"/>
                  </a:lnTo>
                  <a:lnTo>
                    <a:pt x="2679" y="4753"/>
                  </a:lnTo>
                  <a:lnTo>
                    <a:pt x="2679" y="5610"/>
                  </a:lnTo>
                  <a:lnTo>
                    <a:pt x="762" y="5610"/>
                  </a:lnTo>
                  <a:cubicBezTo>
                    <a:pt x="345" y="5610"/>
                    <a:pt x="12" y="5956"/>
                    <a:pt x="12" y="6360"/>
                  </a:cubicBezTo>
                  <a:lnTo>
                    <a:pt x="12" y="8111"/>
                  </a:lnTo>
                  <a:cubicBezTo>
                    <a:pt x="12" y="8527"/>
                    <a:pt x="357" y="8861"/>
                    <a:pt x="762" y="8861"/>
                  </a:cubicBezTo>
                  <a:lnTo>
                    <a:pt x="19050" y="8861"/>
                  </a:lnTo>
                  <a:cubicBezTo>
                    <a:pt x="19467" y="8861"/>
                    <a:pt x="19800" y="8516"/>
                    <a:pt x="19800" y="8111"/>
                  </a:cubicBezTo>
                  <a:lnTo>
                    <a:pt x="19800" y="6360"/>
                  </a:lnTo>
                  <a:cubicBezTo>
                    <a:pt x="19800" y="5944"/>
                    <a:pt x="19455" y="5610"/>
                    <a:pt x="19050" y="5610"/>
                  </a:cubicBezTo>
                  <a:lnTo>
                    <a:pt x="17133" y="5610"/>
                  </a:lnTo>
                  <a:lnTo>
                    <a:pt x="17133" y="5015"/>
                  </a:lnTo>
                  <a:lnTo>
                    <a:pt x="18217" y="4872"/>
                  </a:lnTo>
                  <a:cubicBezTo>
                    <a:pt x="19098" y="4777"/>
                    <a:pt x="19812" y="3991"/>
                    <a:pt x="19812" y="3098"/>
                  </a:cubicBezTo>
                  <a:lnTo>
                    <a:pt x="19812" y="1979"/>
                  </a:lnTo>
                  <a:cubicBezTo>
                    <a:pt x="19812" y="1836"/>
                    <a:pt x="19753" y="1705"/>
                    <a:pt x="19645" y="1610"/>
                  </a:cubicBezTo>
                  <a:cubicBezTo>
                    <a:pt x="19549" y="1535"/>
                    <a:pt x="19434" y="1489"/>
                    <a:pt x="19299" y="1489"/>
                  </a:cubicBezTo>
                  <a:cubicBezTo>
                    <a:pt x="19284" y="1489"/>
                    <a:pt x="19268" y="1490"/>
                    <a:pt x="19253" y="1491"/>
                  </a:cubicBezTo>
                  <a:lnTo>
                    <a:pt x="18145" y="1610"/>
                  </a:lnTo>
                  <a:cubicBezTo>
                    <a:pt x="17752" y="1658"/>
                    <a:pt x="17407" y="1824"/>
                    <a:pt x="17133" y="2086"/>
                  </a:cubicBezTo>
                  <a:lnTo>
                    <a:pt x="17133" y="1896"/>
                  </a:lnTo>
                  <a:cubicBezTo>
                    <a:pt x="17133" y="1015"/>
                    <a:pt x="16419" y="205"/>
                    <a:pt x="15538" y="122"/>
                  </a:cubicBezTo>
                  <a:lnTo>
                    <a:pt x="14419" y="3"/>
                  </a:lnTo>
                  <a:cubicBezTo>
                    <a:pt x="14404" y="1"/>
                    <a:pt x="14389" y="1"/>
                    <a:pt x="1437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5"/>
            <p:cNvSpPr/>
            <p:nvPr/>
          </p:nvSpPr>
          <p:spPr>
            <a:xfrm>
              <a:off x="1187925" y="1857500"/>
              <a:ext cx="78900" cy="14325"/>
            </a:xfrm>
            <a:custGeom>
              <a:rect b="b" l="l" r="r" t="t"/>
              <a:pathLst>
                <a:path extrusionOk="0" h="573" w="3156">
                  <a:moveTo>
                    <a:pt x="287" y="1"/>
                  </a:moveTo>
                  <a:cubicBezTo>
                    <a:pt x="120" y="1"/>
                    <a:pt x="1" y="143"/>
                    <a:pt x="1" y="286"/>
                  </a:cubicBezTo>
                  <a:cubicBezTo>
                    <a:pt x="1" y="441"/>
                    <a:pt x="144" y="572"/>
                    <a:pt x="287" y="572"/>
                  </a:cubicBezTo>
                  <a:lnTo>
                    <a:pt x="2870" y="572"/>
                  </a:lnTo>
                  <a:cubicBezTo>
                    <a:pt x="3037" y="572"/>
                    <a:pt x="3156" y="441"/>
                    <a:pt x="3156" y="286"/>
                  </a:cubicBezTo>
                  <a:cubicBezTo>
                    <a:pt x="3156" y="143"/>
                    <a:pt x="3025" y="1"/>
                    <a:pt x="2870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5"/>
            <p:cNvSpPr/>
            <p:nvPr/>
          </p:nvSpPr>
          <p:spPr>
            <a:xfrm>
              <a:off x="989100" y="1771175"/>
              <a:ext cx="479250" cy="196775"/>
            </a:xfrm>
            <a:custGeom>
              <a:rect b="b" l="l" r="r" t="t"/>
              <a:pathLst>
                <a:path extrusionOk="0" h="7871" w="19170">
                  <a:moveTo>
                    <a:pt x="2620" y="2549"/>
                  </a:moveTo>
                  <a:lnTo>
                    <a:pt x="2620" y="3454"/>
                  </a:lnTo>
                  <a:cubicBezTo>
                    <a:pt x="2620" y="3787"/>
                    <a:pt x="2346" y="4049"/>
                    <a:pt x="2025" y="4049"/>
                  </a:cubicBezTo>
                  <a:cubicBezTo>
                    <a:pt x="1691" y="4049"/>
                    <a:pt x="1429" y="3787"/>
                    <a:pt x="1429" y="3454"/>
                  </a:cubicBezTo>
                  <a:lnTo>
                    <a:pt x="1429" y="2549"/>
                  </a:lnTo>
                  <a:close/>
                  <a:moveTo>
                    <a:pt x="17634" y="2549"/>
                  </a:moveTo>
                  <a:lnTo>
                    <a:pt x="17634" y="3454"/>
                  </a:lnTo>
                  <a:cubicBezTo>
                    <a:pt x="17634" y="3787"/>
                    <a:pt x="17360" y="4049"/>
                    <a:pt x="17038" y="4049"/>
                  </a:cubicBezTo>
                  <a:cubicBezTo>
                    <a:pt x="16705" y="4049"/>
                    <a:pt x="16443" y="3787"/>
                    <a:pt x="16443" y="3454"/>
                  </a:cubicBezTo>
                  <a:lnTo>
                    <a:pt x="16443" y="2549"/>
                  </a:lnTo>
                  <a:close/>
                  <a:moveTo>
                    <a:pt x="13752" y="2656"/>
                  </a:moveTo>
                  <a:cubicBezTo>
                    <a:pt x="13967" y="2656"/>
                    <a:pt x="14133" y="2834"/>
                    <a:pt x="14133" y="3037"/>
                  </a:cubicBezTo>
                  <a:cubicBezTo>
                    <a:pt x="14133" y="3263"/>
                    <a:pt x="13955" y="3430"/>
                    <a:pt x="13752" y="3430"/>
                  </a:cubicBezTo>
                  <a:lnTo>
                    <a:pt x="12288" y="3430"/>
                  </a:lnTo>
                  <a:cubicBezTo>
                    <a:pt x="12181" y="3430"/>
                    <a:pt x="12085" y="3489"/>
                    <a:pt x="12038" y="3573"/>
                  </a:cubicBezTo>
                  <a:lnTo>
                    <a:pt x="11454" y="4644"/>
                  </a:lnTo>
                  <a:cubicBezTo>
                    <a:pt x="11454" y="4668"/>
                    <a:pt x="11347" y="4680"/>
                    <a:pt x="11335" y="4680"/>
                  </a:cubicBezTo>
                  <a:lnTo>
                    <a:pt x="7763" y="4680"/>
                  </a:lnTo>
                  <a:cubicBezTo>
                    <a:pt x="7740" y="4680"/>
                    <a:pt x="7644" y="4668"/>
                    <a:pt x="7632" y="4644"/>
                  </a:cubicBezTo>
                  <a:lnTo>
                    <a:pt x="7049" y="3573"/>
                  </a:lnTo>
                  <a:cubicBezTo>
                    <a:pt x="7001" y="3489"/>
                    <a:pt x="6906" y="3430"/>
                    <a:pt x="6799" y="3430"/>
                  </a:cubicBezTo>
                  <a:lnTo>
                    <a:pt x="5334" y="3430"/>
                  </a:lnTo>
                  <a:cubicBezTo>
                    <a:pt x="5120" y="3430"/>
                    <a:pt x="4942" y="3251"/>
                    <a:pt x="4942" y="3037"/>
                  </a:cubicBezTo>
                  <a:cubicBezTo>
                    <a:pt x="4942" y="2834"/>
                    <a:pt x="5120" y="2656"/>
                    <a:pt x="5334" y="2656"/>
                  </a:cubicBezTo>
                  <a:close/>
                  <a:moveTo>
                    <a:pt x="2084" y="1"/>
                  </a:moveTo>
                  <a:cubicBezTo>
                    <a:pt x="1929" y="1"/>
                    <a:pt x="1798" y="132"/>
                    <a:pt x="1798" y="286"/>
                  </a:cubicBezTo>
                  <a:lnTo>
                    <a:pt x="1798" y="560"/>
                  </a:lnTo>
                  <a:lnTo>
                    <a:pt x="274" y="560"/>
                  </a:lnTo>
                  <a:cubicBezTo>
                    <a:pt x="120" y="560"/>
                    <a:pt x="0" y="691"/>
                    <a:pt x="0" y="834"/>
                  </a:cubicBezTo>
                  <a:cubicBezTo>
                    <a:pt x="0" y="989"/>
                    <a:pt x="72" y="1120"/>
                    <a:pt x="239" y="1120"/>
                  </a:cubicBezTo>
                  <a:lnTo>
                    <a:pt x="1751" y="1120"/>
                  </a:lnTo>
                  <a:lnTo>
                    <a:pt x="1751" y="1965"/>
                  </a:lnTo>
                  <a:lnTo>
                    <a:pt x="1346" y="1965"/>
                  </a:lnTo>
                  <a:cubicBezTo>
                    <a:pt x="1084" y="1965"/>
                    <a:pt x="870" y="2180"/>
                    <a:pt x="870" y="2442"/>
                  </a:cubicBezTo>
                  <a:lnTo>
                    <a:pt x="870" y="3454"/>
                  </a:lnTo>
                  <a:cubicBezTo>
                    <a:pt x="870" y="4096"/>
                    <a:pt x="1394" y="4632"/>
                    <a:pt x="2048" y="4632"/>
                  </a:cubicBezTo>
                  <a:cubicBezTo>
                    <a:pt x="2691" y="4632"/>
                    <a:pt x="3227" y="4108"/>
                    <a:pt x="3227" y="3454"/>
                  </a:cubicBezTo>
                  <a:lnTo>
                    <a:pt x="3227" y="3334"/>
                  </a:lnTo>
                  <a:lnTo>
                    <a:pt x="4430" y="3334"/>
                  </a:lnTo>
                  <a:cubicBezTo>
                    <a:pt x="4549" y="3739"/>
                    <a:pt x="4918" y="4025"/>
                    <a:pt x="5370" y="4025"/>
                  </a:cubicBezTo>
                  <a:lnTo>
                    <a:pt x="6644" y="4025"/>
                  </a:lnTo>
                  <a:lnTo>
                    <a:pt x="7156" y="4942"/>
                  </a:lnTo>
                  <a:cubicBezTo>
                    <a:pt x="7335" y="5275"/>
                    <a:pt x="7585" y="5275"/>
                    <a:pt x="7799" y="5275"/>
                  </a:cubicBezTo>
                  <a:lnTo>
                    <a:pt x="9252" y="5275"/>
                  </a:lnTo>
                  <a:lnTo>
                    <a:pt x="9252" y="6001"/>
                  </a:lnTo>
                  <a:lnTo>
                    <a:pt x="1215" y="6001"/>
                  </a:lnTo>
                  <a:cubicBezTo>
                    <a:pt x="917" y="6001"/>
                    <a:pt x="679" y="6240"/>
                    <a:pt x="679" y="6537"/>
                  </a:cubicBezTo>
                  <a:lnTo>
                    <a:pt x="679" y="7311"/>
                  </a:lnTo>
                  <a:lnTo>
                    <a:pt x="322" y="7311"/>
                  </a:lnTo>
                  <a:cubicBezTo>
                    <a:pt x="155" y="7311"/>
                    <a:pt x="36" y="7442"/>
                    <a:pt x="36" y="7597"/>
                  </a:cubicBezTo>
                  <a:cubicBezTo>
                    <a:pt x="36" y="7752"/>
                    <a:pt x="179" y="7871"/>
                    <a:pt x="322" y="7871"/>
                  </a:cubicBezTo>
                  <a:lnTo>
                    <a:pt x="1644" y="7871"/>
                  </a:lnTo>
                  <a:cubicBezTo>
                    <a:pt x="1810" y="7871"/>
                    <a:pt x="1929" y="7740"/>
                    <a:pt x="1929" y="7597"/>
                  </a:cubicBezTo>
                  <a:cubicBezTo>
                    <a:pt x="1929" y="7430"/>
                    <a:pt x="1798" y="7311"/>
                    <a:pt x="1644" y="7311"/>
                  </a:cubicBezTo>
                  <a:lnTo>
                    <a:pt x="1274" y="7311"/>
                  </a:lnTo>
                  <a:lnTo>
                    <a:pt x="1274" y="6585"/>
                  </a:lnTo>
                  <a:lnTo>
                    <a:pt x="4977" y="6585"/>
                  </a:lnTo>
                  <a:lnTo>
                    <a:pt x="4977" y="7311"/>
                  </a:lnTo>
                  <a:lnTo>
                    <a:pt x="4608" y="7311"/>
                  </a:lnTo>
                  <a:cubicBezTo>
                    <a:pt x="4442" y="7311"/>
                    <a:pt x="4322" y="7442"/>
                    <a:pt x="4322" y="7597"/>
                  </a:cubicBezTo>
                  <a:cubicBezTo>
                    <a:pt x="4322" y="7752"/>
                    <a:pt x="4465" y="7871"/>
                    <a:pt x="4608" y="7871"/>
                  </a:cubicBezTo>
                  <a:lnTo>
                    <a:pt x="5930" y="7871"/>
                  </a:lnTo>
                  <a:cubicBezTo>
                    <a:pt x="6096" y="7871"/>
                    <a:pt x="6216" y="7740"/>
                    <a:pt x="6216" y="7597"/>
                  </a:cubicBezTo>
                  <a:cubicBezTo>
                    <a:pt x="6216" y="7430"/>
                    <a:pt x="6085" y="7311"/>
                    <a:pt x="5930" y="7311"/>
                  </a:cubicBezTo>
                  <a:lnTo>
                    <a:pt x="5561" y="7311"/>
                  </a:lnTo>
                  <a:lnTo>
                    <a:pt x="5561" y="6585"/>
                  </a:lnTo>
                  <a:lnTo>
                    <a:pt x="9252" y="6585"/>
                  </a:lnTo>
                  <a:lnTo>
                    <a:pt x="9252" y="7311"/>
                  </a:lnTo>
                  <a:lnTo>
                    <a:pt x="8883" y="7311"/>
                  </a:lnTo>
                  <a:cubicBezTo>
                    <a:pt x="8716" y="7311"/>
                    <a:pt x="8597" y="7442"/>
                    <a:pt x="8597" y="7597"/>
                  </a:cubicBezTo>
                  <a:cubicBezTo>
                    <a:pt x="8597" y="7752"/>
                    <a:pt x="8728" y="7871"/>
                    <a:pt x="8883" y="7871"/>
                  </a:cubicBezTo>
                  <a:lnTo>
                    <a:pt x="10204" y="7871"/>
                  </a:lnTo>
                  <a:cubicBezTo>
                    <a:pt x="10371" y="7871"/>
                    <a:pt x="10490" y="7740"/>
                    <a:pt x="10490" y="7597"/>
                  </a:cubicBezTo>
                  <a:cubicBezTo>
                    <a:pt x="10490" y="7430"/>
                    <a:pt x="10347" y="7311"/>
                    <a:pt x="10204" y="7311"/>
                  </a:cubicBezTo>
                  <a:lnTo>
                    <a:pt x="9835" y="7311"/>
                  </a:lnTo>
                  <a:lnTo>
                    <a:pt x="9835" y="6585"/>
                  </a:lnTo>
                  <a:lnTo>
                    <a:pt x="13538" y="6585"/>
                  </a:lnTo>
                  <a:lnTo>
                    <a:pt x="13538" y="7311"/>
                  </a:lnTo>
                  <a:lnTo>
                    <a:pt x="13169" y="7311"/>
                  </a:lnTo>
                  <a:cubicBezTo>
                    <a:pt x="13002" y="7311"/>
                    <a:pt x="12883" y="7442"/>
                    <a:pt x="12883" y="7597"/>
                  </a:cubicBezTo>
                  <a:cubicBezTo>
                    <a:pt x="12883" y="7752"/>
                    <a:pt x="13014" y="7871"/>
                    <a:pt x="13169" y="7871"/>
                  </a:cubicBezTo>
                  <a:lnTo>
                    <a:pt x="14490" y="7871"/>
                  </a:lnTo>
                  <a:cubicBezTo>
                    <a:pt x="14657" y="7871"/>
                    <a:pt x="14776" y="7740"/>
                    <a:pt x="14776" y="7597"/>
                  </a:cubicBezTo>
                  <a:cubicBezTo>
                    <a:pt x="14776" y="7430"/>
                    <a:pt x="14633" y="7311"/>
                    <a:pt x="14490" y="7311"/>
                  </a:cubicBezTo>
                  <a:lnTo>
                    <a:pt x="14121" y="7311"/>
                  </a:lnTo>
                  <a:lnTo>
                    <a:pt x="14121" y="6585"/>
                  </a:lnTo>
                  <a:lnTo>
                    <a:pt x="17824" y="6585"/>
                  </a:lnTo>
                  <a:lnTo>
                    <a:pt x="17824" y="7311"/>
                  </a:lnTo>
                  <a:lnTo>
                    <a:pt x="17443" y="7311"/>
                  </a:lnTo>
                  <a:cubicBezTo>
                    <a:pt x="17276" y="7311"/>
                    <a:pt x="17157" y="7442"/>
                    <a:pt x="17157" y="7597"/>
                  </a:cubicBezTo>
                  <a:cubicBezTo>
                    <a:pt x="17157" y="7752"/>
                    <a:pt x="17288" y="7871"/>
                    <a:pt x="17443" y="7871"/>
                  </a:cubicBezTo>
                  <a:lnTo>
                    <a:pt x="18765" y="7871"/>
                  </a:lnTo>
                  <a:cubicBezTo>
                    <a:pt x="18931" y="7871"/>
                    <a:pt x="19039" y="7740"/>
                    <a:pt x="19039" y="7597"/>
                  </a:cubicBezTo>
                  <a:cubicBezTo>
                    <a:pt x="19039" y="7430"/>
                    <a:pt x="18908" y="7311"/>
                    <a:pt x="18765" y="7311"/>
                  </a:cubicBezTo>
                  <a:lnTo>
                    <a:pt x="18384" y="7311"/>
                  </a:lnTo>
                  <a:lnTo>
                    <a:pt x="18384" y="6537"/>
                  </a:lnTo>
                  <a:cubicBezTo>
                    <a:pt x="18384" y="6240"/>
                    <a:pt x="18146" y="6001"/>
                    <a:pt x="17848" y="6001"/>
                  </a:cubicBezTo>
                  <a:lnTo>
                    <a:pt x="9835" y="6001"/>
                  </a:lnTo>
                  <a:lnTo>
                    <a:pt x="9835" y="5275"/>
                  </a:lnTo>
                  <a:lnTo>
                    <a:pt x="11335" y="5275"/>
                  </a:lnTo>
                  <a:cubicBezTo>
                    <a:pt x="11538" y="5275"/>
                    <a:pt x="11800" y="5275"/>
                    <a:pt x="11978" y="4942"/>
                  </a:cubicBezTo>
                  <a:lnTo>
                    <a:pt x="12478" y="4025"/>
                  </a:lnTo>
                  <a:lnTo>
                    <a:pt x="13764" y="4025"/>
                  </a:lnTo>
                  <a:cubicBezTo>
                    <a:pt x="14193" y="4025"/>
                    <a:pt x="14562" y="3739"/>
                    <a:pt x="14681" y="3334"/>
                  </a:cubicBezTo>
                  <a:lnTo>
                    <a:pt x="15895" y="3334"/>
                  </a:lnTo>
                  <a:lnTo>
                    <a:pt x="15895" y="3454"/>
                  </a:lnTo>
                  <a:cubicBezTo>
                    <a:pt x="15895" y="4096"/>
                    <a:pt x="16407" y="4632"/>
                    <a:pt x="17062" y="4632"/>
                  </a:cubicBezTo>
                  <a:cubicBezTo>
                    <a:pt x="17705" y="4632"/>
                    <a:pt x="18241" y="4108"/>
                    <a:pt x="18241" y="3454"/>
                  </a:cubicBezTo>
                  <a:lnTo>
                    <a:pt x="18241" y="2442"/>
                  </a:lnTo>
                  <a:cubicBezTo>
                    <a:pt x="18241" y="2180"/>
                    <a:pt x="18038" y="1965"/>
                    <a:pt x="17765" y="1965"/>
                  </a:cubicBezTo>
                  <a:lnTo>
                    <a:pt x="17360" y="1965"/>
                  </a:lnTo>
                  <a:lnTo>
                    <a:pt x="17360" y="1120"/>
                  </a:lnTo>
                  <a:lnTo>
                    <a:pt x="18884" y="1120"/>
                  </a:lnTo>
                  <a:cubicBezTo>
                    <a:pt x="19050" y="1120"/>
                    <a:pt x="19170" y="989"/>
                    <a:pt x="19170" y="834"/>
                  </a:cubicBezTo>
                  <a:cubicBezTo>
                    <a:pt x="19170" y="691"/>
                    <a:pt x="19027" y="560"/>
                    <a:pt x="18884" y="560"/>
                  </a:cubicBezTo>
                  <a:lnTo>
                    <a:pt x="17360" y="560"/>
                  </a:lnTo>
                  <a:lnTo>
                    <a:pt x="17360" y="286"/>
                  </a:lnTo>
                  <a:cubicBezTo>
                    <a:pt x="17360" y="120"/>
                    <a:pt x="17229" y="1"/>
                    <a:pt x="17086" y="1"/>
                  </a:cubicBezTo>
                  <a:cubicBezTo>
                    <a:pt x="16919" y="1"/>
                    <a:pt x="16800" y="132"/>
                    <a:pt x="16800" y="286"/>
                  </a:cubicBezTo>
                  <a:lnTo>
                    <a:pt x="16800" y="560"/>
                  </a:lnTo>
                  <a:lnTo>
                    <a:pt x="15276" y="560"/>
                  </a:lnTo>
                  <a:cubicBezTo>
                    <a:pt x="15121" y="560"/>
                    <a:pt x="15002" y="691"/>
                    <a:pt x="15002" y="834"/>
                  </a:cubicBezTo>
                  <a:cubicBezTo>
                    <a:pt x="15002" y="989"/>
                    <a:pt x="15133" y="1120"/>
                    <a:pt x="15276" y="1120"/>
                  </a:cubicBezTo>
                  <a:lnTo>
                    <a:pt x="16800" y="1120"/>
                  </a:lnTo>
                  <a:lnTo>
                    <a:pt x="16800" y="1965"/>
                  </a:lnTo>
                  <a:lnTo>
                    <a:pt x="16395" y="1965"/>
                  </a:lnTo>
                  <a:cubicBezTo>
                    <a:pt x="16133" y="1965"/>
                    <a:pt x="15919" y="2180"/>
                    <a:pt x="15919" y="2442"/>
                  </a:cubicBezTo>
                  <a:lnTo>
                    <a:pt x="15919" y="2763"/>
                  </a:lnTo>
                  <a:lnTo>
                    <a:pt x="14717" y="2763"/>
                  </a:lnTo>
                  <a:cubicBezTo>
                    <a:pt x="14598" y="2358"/>
                    <a:pt x="14228" y="2072"/>
                    <a:pt x="13788" y="2072"/>
                  </a:cubicBezTo>
                  <a:lnTo>
                    <a:pt x="11728" y="2072"/>
                  </a:lnTo>
                  <a:lnTo>
                    <a:pt x="11728" y="1656"/>
                  </a:lnTo>
                  <a:cubicBezTo>
                    <a:pt x="11728" y="1108"/>
                    <a:pt x="11276" y="667"/>
                    <a:pt x="10728" y="656"/>
                  </a:cubicBezTo>
                  <a:lnTo>
                    <a:pt x="10240" y="656"/>
                  </a:lnTo>
                  <a:cubicBezTo>
                    <a:pt x="10073" y="656"/>
                    <a:pt x="9954" y="798"/>
                    <a:pt x="9954" y="941"/>
                  </a:cubicBezTo>
                  <a:cubicBezTo>
                    <a:pt x="9954" y="1108"/>
                    <a:pt x="10085" y="1239"/>
                    <a:pt x="10240" y="1239"/>
                  </a:cubicBezTo>
                  <a:lnTo>
                    <a:pt x="10728" y="1239"/>
                  </a:lnTo>
                  <a:cubicBezTo>
                    <a:pt x="10954" y="1239"/>
                    <a:pt x="11145" y="1429"/>
                    <a:pt x="11145" y="1656"/>
                  </a:cubicBezTo>
                  <a:lnTo>
                    <a:pt x="11145" y="2072"/>
                  </a:lnTo>
                  <a:lnTo>
                    <a:pt x="8037" y="2072"/>
                  </a:lnTo>
                  <a:lnTo>
                    <a:pt x="8037" y="1656"/>
                  </a:lnTo>
                  <a:cubicBezTo>
                    <a:pt x="8037" y="1429"/>
                    <a:pt x="8216" y="1239"/>
                    <a:pt x="8454" y="1239"/>
                  </a:cubicBezTo>
                  <a:lnTo>
                    <a:pt x="8906" y="1239"/>
                  </a:lnTo>
                  <a:cubicBezTo>
                    <a:pt x="9073" y="1239"/>
                    <a:pt x="9192" y="1108"/>
                    <a:pt x="9192" y="953"/>
                  </a:cubicBezTo>
                  <a:cubicBezTo>
                    <a:pt x="9192" y="787"/>
                    <a:pt x="9061" y="667"/>
                    <a:pt x="8906" y="667"/>
                  </a:cubicBezTo>
                  <a:lnTo>
                    <a:pt x="8454" y="667"/>
                  </a:lnTo>
                  <a:cubicBezTo>
                    <a:pt x="7894" y="667"/>
                    <a:pt x="7454" y="1120"/>
                    <a:pt x="7454" y="1668"/>
                  </a:cubicBezTo>
                  <a:lnTo>
                    <a:pt x="7454" y="2084"/>
                  </a:lnTo>
                  <a:lnTo>
                    <a:pt x="5382" y="2084"/>
                  </a:lnTo>
                  <a:cubicBezTo>
                    <a:pt x="4953" y="2084"/>
                    <a:pt x="4584" y="2370"/>
                    <a:pt x="4442" y="2775"/>
                  </a:cubicBezTo>
                  <a:lnTo>
                    <a:pt x="3239" y="2775"/>
                  </a:lnTo>
                  <a:lnTo>
                    <a:pt x="3239" y="2453"/>
                  </a:lnTo>
                  <a:cubicBezTo>
                    <a:pt x="3239" y="2191"/>
                    <a:pt x="3037" y="1977"/>
                    <a:pt x="2763" y="1977"/>
                  </a:cubicBezTo>
                  <a:lnTo>
                    <a:pt x="2358" y="1977"/>
                  </a:lnTo>
                  <a:lnTo>
                    <a:pt x="2358" y="1120"/>
                  </a:lnTo>
                  <a:lnTo>
                    <a:pt x="3882" y="1120"/>
                  </a:lnTo>
                  <a:cubicBezTo>
                    <a:pt x="4049" y="1120"/>
                    <a:pt x="4168" y="989"/>
                    <a:pt x="4168" y="834"/>
                  </a:cubicBezTo>
                  <a:cubicBezTo>
                    <a:pt x="4168" y="691"/>
                    <a:pt x="4025" y="560"/>
                    <a:pt x="3882" y="560"/>
                  </a:cubicBezTo>
                  <a:lnTo>
                    <a:pt x="2358" y="560"/>
                  </a:lnTo>
                  <a:lnTo>
                    <a:pt x="2358" y="286"/>
                  </a:lnTo>
                  <a:cubicBezTo>
                    <a:pt x="2358" y="120"/>
                    <a:pt x="2227" y="1"/>
                    <a:pt x="208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5"/>
            <p:cNvSpPr/>
            <p:nvPr/>
          </p:nvSpPr>
          <p:spPr>
            <a:xfrm>
              <a:off x="989700" y="1983350"/>
              <a:ext cx="14300" cy="39375"/>
            </a:xfrm>
            <a:custGeom>
              <a:rect b="b" l="l" r="r" t="t"/>
              <a:pathLst>
                <a:path extrusionOk="0" h="1575" w="572">
                  <a:moveTo>
                    <a:pt x="252" y="0"/>
                  </a:moveTo>
                  <a:cubicBezTo>
                    <a:pt x="113" y="0"/>
                    <a:pt x="0" y="133"/>
                    <a:pt x="0" y="277"/>
                  </a:cubicBezTo>
                  <a:lnTo>
                    <a:pt x="0" y="1301"/>
                  </a:lnTo>
                  <a:cubicBezTo>
                    <a:pt x="0" y="1455"/>
                    <a:pt x="131" y="1574"/>
                    <a:pt x="286" y="1574"/>
                  </a:cubicBezTo>
                  <a:cubicBezTo>
                    <a:pt x="453" y="1574"/>
                    <a:pt x="572" y="1444"/>
                    <a:pt x="572" y="1301"/>
                  </a:cubicBezTo>
                  <a:lnTo>
                    <a:pt x="572" y="277"/>
                  </a:lnTo>
                  <a:cubicBezTo>
                    <a:pt x="572" y="122"/>
                    <a:pt x="429" y="3"/>
                    <a:pt x="286" y="3"/>
                  </a:cubicBezTo>
                  <a:cubicBezTo>
                    <a:pt x="275" y="1"/>
                    <a:pt x="263" y="0"/>
                    <a:pt x="25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5"/>
            <p:cNvSpPr/>
            <p:nvPr/>
          </p:nvSpPr>
          <p:spPr>
            <a:xfrm>
              <a:off x="1022725" y="1982825"/>
              <a:ext cx="14625" cy="44650"/>
            </a:xfrm>
            <a:custGeom>
              <a:rect b="b" l="l" r="r" t="t"/>
              <a:pathLst>
                <a:path extrusionOk="0" h="1786" w="585">
                  <a:moveTo>
                    <a:pt x="287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1512"/>
                  </a:lnTo>
                  <a:cubicBezTo>
                    <a:pt x="1" y="1667"/>
                    <a:pt x="144" y="1786"/>
                    <a:pt x="287" y="1786"/>
                  </a:cubicBezTo>
                  <a:cubicBezTo>
                    <a:pt x="453" y="1786"/>
                    <a:pt x="572" y="1655"/>
                    <a:pt x="572" y="1512"/>
                  </a:cubicBezTo>
                  <a:lnTo>
                    <a:pt x="572" y="286"/>
                  </a:lnTo>
                  <a:cubicBezTo>
                    <a:pt x="584" y="143"/>
                    <a:pt x="453" y="0"/>
                    <a:pt x="28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5"/>
            <p:cNvSpPr/>
            <p:nvPr/>
          </p:nvSpPr>
          <p:spPr>
            <a:xfrm>
              <a:off x="1129900" y="1982825"/>
              <a:ext cx="14600" cy="49725"/>
            </a:xfrm>
            <a:custGeom>
              <a:rect b="b" l="l" r="r" t="t"/>
              <a:pathLst>
                <a:path extrusionOk="0" h="1989" w="584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1703"/>
                  </a:lnTo>
                  <a:cubicBezTo>
                    <a:pt x="0" y="1869"/>
                    <a:pt x="143" y="1988"/>
                    <a:pt x="286" y="1988"/>
                  </a:cubicBezTo>
                  <a:cubicBezTo>
                    <a:pt x="441" y="1988"/>
                    <a:pt x="572" y="1846"/>
                    <a:pt x="572" y="1703"/>
                  </a:cubicBezTo>
                  <a:lnTo>
                    <a:pt x="572" y="286"/>
                  </a:lnTo>
                  <a:cubicBezTo>
                    <a:pt x="584" y="143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5"/>
            <p:cNvSpPr/>
            <p:nvPr/>
          </p:nvSpPr>
          <p:spPr>
            <a:xfrm>
              <a:off x="1096850" y="1983400"/>
              <a:ext cx="14325" cy="58975"/>
            </a:xfrm>
            <a:custGeom>
              <a:rect b="b" l="l" r="r" t="t"/>
              <a:pathLst>
                <a:path extrusionOk="0" h="2359" w="573">
                  <a:moveTo>
                    <a:pt x="286" y="1"/>
                  </a:moveTo>
                  <a:cubicBezTo>
                    <a:pt x="132" y="1"/>
                    <a:pt x="1" y="120"/>
                    <a:pt x="1" y="275"/>
                  </a:cubicBezTo>
                  <a:lnTo>
                    <a:pt x="1" y="2084"/>
                  </a:lnTo>
                  <a:cubicBezTo>
                    <a:pt x="1" y="2251"/>
                    <a:pt x="132" y="2358"/>
                    <a:pt x="286" y="2358"/>
                  </a:cubicBezTo>
                  <a:cubicBezTo>
                    <a:pt x="453" y="2358"/>
                    <a:pt x="572" y="2227"/>
                    <a:pt x="572" y="2084"/>
                  </a:cubicBezTo>
                  <a:lnTo>
                    <a:pt x="572" y="275"/>
                  </a:lnTo>
                  <a:cubicBezTo>
                    <a:pt x="572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45"/>
            <p:cNvSpPr/>
            <p:nvPr/>
          </p:nvSpPr>
          <p:spPr>
            <a:xfrm>
              <a:off x="1237050" y="1982825"/>
              <a:ext cx="14300" cy="59250"/>
            </a:xfrm>
            <a:custGeom>
              <a:rect b="b" l="l" r="r" t="t"/>
              <a:pathLst>
                <a:path extrusionOk="0" h="2370" w="572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lnTo>
                    <a:pt x="0" y="2084"/>
                  </a:lnTo>
                  <a:cubicBezTo>
                    <a:pt x="0" y="2250"/>
                    <a:pt x="131" y="2369"/>
                    <a:pt x="286" y="2369"/>
                  </a:cubicBezTo>
                  <a:cubicBezTo>
                    <a:pt x="453" y="2369"/>
                    <a:pt x="572" y="2238"/>
                    <a:pt x="572" y="2084"/>
                  </a:cubicBezTo>
                  <a:lnTo>
                    <a:pt x="572" y="286"/>
                  </a:lnTo>
                  <a:cubicBezTo>
                    <a:pt x="572" y="143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45"/>
            <p:cNvSpPr/>
            <p:nvPr/>
          </p:nvSpPr>
          <p:spPr>
            <a:xfrm>
              <a:off x="1203700" y="1983400"/>
              <a:ext cx="14025" cy="44675"/>
            </a:xfrm>
            <a:custGeom>
              <a:rect b="b" l="l" r="r" t="t"/>
              <a:pathLst>
                <a:path extrusionOk="0" h="1787" w="561">
                  <a:moveTo>
                    <a:pt x="275" y="1"/>
                  </a:moveTo>
                  <a:cubicBezTo>
                    <a:pt x="132" y="1"/>
                    <a:pt x="1" y="120"/>
                    <a:pt x="1" y="275"/>
                  </a:cubicBezTo>
                  <a:lnTo>
                    <a:pt x="1" y="1501"/>
                  </a:lnTo>
                  <a:cubicBezTo>
                    <a:pt x="1" y="1668"/>
                    <a:pt x="132" y="1787"/>
                    <a:pt x="275" y="1787"/>
                  </a:cubicBezTo>
                  <a:cubicBezTo>
                    <a:pt x="430" y="1787"/>
                    <a:pt x="560" y="1644"/>
                    <a:pt x="560" y="1501"/>
                  </a:cubicBezTo>
                  <a:lnTo>
                    <a:pt x="560" y="275"/>
                  </a:lnTo>
                  <a:cubicBezTo>
                    <a:pt x="560" y="120"/>
                    <a:pt x="430" y="1"/>
                    <a:pt x="27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45"/>
            <p:cNvSpPr/>
            <p:nvPr/>
          </p:nvSpPr>
          <p:spPr>
            <a:xfrm>
              <a:off x="1343900" y="1982825"/>
              <a:ext cx="14625" cy="42275"/>
            </a:xfrm>
            <a:custGeom>
              <a:rect b="b" l="l" r="r" t="t"/>
              <a:pathLst>
                <a:path extrusionOk="0" h="1691" w="585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1405"/>
                  </a:lnTo>
                  <a:cubicBezTo>
                    <a:pt x="1" y="1572"/>
                    <a:pt x="132" y="1691"/>
                    <a:pt x="286" y="1691"/>
                  </a:cubicBezTo>
                  <a:cubicBezTo>
                    <a:pt x="429" y="1691"/>
                    <a:pt x="572" y="1548"/>
                    <a:pt x="572" y="1405"/>
                  </a:cubicBezTo>
                  <a:lnTo>
                    <a:pt x="572" y="286"/>
                  </a:lnTo>
                  <a:cubicBezTo>
                    <a:pt x="584" y="143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45"/>
            <p:cNvSpPr/>
            <p:nvPr/>
          </p:nvSpPr>
          <p:spPr>
            <a:xfrm>
              <a:off x="1310875" y="1983350"/>
              <a:ext cx="14000" cy="52175"/>
            </a:xfrm>
            <a:custGeom>
              <a:rect b="b" l="l" r="r" t="t"/>
              <a:pathLst>
                <a:path extrusionOk="0" h="2087" w="560">
                  <a:moveTo>
                    <a:pt x="252" y="0"/>
                  </a:moveTo>
                  <a:cubicBezTo>
                    <a:pt x="112" y="0"/>
                    <a:pt x="0" y="133"/>
                    <a:pt x="0" y="277"/>
                  </a:cubicBezTo>
                  <a:lnTo>
                    <a:pt x="0" y="1801"/>
                  </a:lnTo>
                  <a:cubicBezTo>
                    <a:pt x="0" y="1967"/>
                    <a:pt x="131" y="2086"/>
                    <a:pt x="286" y="2086"/>
                  </a:cubicBezTo>
                  <a:cubicBezTo>
                    <a:pt x="441" y="2086"/>
                    <a:pt x="560" y="1944"/>
                    <a:pt x="560" y="1801"/>
                  </a:cubicBezTo>
                  <a:lnTo>
                    <a:pt x="560" y="277"/>
                  </a:lnTo>
                  <a:cubicBezTo>
                    <a:pt x="560" y="122"/>
                    <a:pt x="429" y="3"/>
                    <a:pt x="286" y="3"/>
                  </a:cubicBezTo>
                  <a:cubicBezTo>
                    <a:pt x="274" y="1"/>
                    <a:pt x="263" y="0"/>
                    <a:pt x="25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45"/>
            <p:cNvSpPr/>
            <p:nvPr/>
          </p:nvSpPr>
          <p:spPr>
            <a:xfrm>
              <a:off x="1417725" y="1983350"/>
              <a:ext cx="14025" cy="46525"/>
            </a:xfrm>
            <a:custGeom>
              <a:rect b="b" l="l" r="r" t="t"/>
              <a:pathLst>
                <a:path extrusionOk="0" h="1861" w="561">
                  <a:moveTo>
                    <a:pt x="243" y="0"/>
                  </a:moveTo>
                  <a:cubicBezTo>
                    <a:pt x="113" y="0"/>
                    <a:pt x="0" y="133"/>
                    <a:pt x="0" y="277"/>
                  </a:cubicBezTo>
                  <a:lnTo>
                    <a:pt x="0" y="1574"/>
                  </a:lnTo>
                  <a:cubicBezTo>
                    <a:pt x="0" y="1741"/>
                    <a:pt x="131" y="1860"/>
                    <a:pt x="274" y="1860"/>
                  </a:cubicBezTo>
                  <a:cubicBezTo>
                    <a:pt x="441" y="1860"/>
                    <a:pt x="560" y="1729"/>
                    <a:pt x="560" y="1574"/>
                  </a:cubicBezTo>
                  <a:lnTo>
                    <a:pt x="560" y="277"/>
                  </a:lnTo>
                  <a:cubicBezTo>
                    <a:pt x="560" y="122"/>
                    <a:pt x="429" y="3"/>
                    <a:pt x="274" y="3"/>
                  </a:cubicBezTo>
                  <a:cubicBezTo>
                    <a:pt x="264" y="1"/>
                    <a:pt x="253" y="0"/>
                    <a:pt x="243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45"/>
            <p:cNvSpPr/>
            <p:nvPr/>
          </p:nvSpPr>
          <p:spPr>
            <a:xfrm>
              <a:off x="1451050" y="1982825"/>
              <a:ext cx="14325" cy="60725"/>
            </a:xfrm>
            <a:custGeom>
              <a:rect b="b" l="l" r="r" t="t"/>
              <a:pathLst>
                <a:path extrusionOk="0" h="2429" w="573">
                  <a:moveTo>
                    <a:pt x="287" y="0"/>
                  </a:moveTo>
                  <a:cubicBezTo>
                    <a:pt x="120" y="0"/>
                    <a:pt x="1" y="143"/>
                    <a:pt x="1" y="286"/>
                  </a:cubicBezTo>
                  <a:lnTo>
                    <a:pt x="1" y="2143"/>
                  </a:lnTo>
                  <a:cubicBezTo>
                    <a:pt x="1" y="2310"/>
                    <a:pt x="132" y="2429"/>
                    <a:pt x="287" y="2429"/>
                  </a:cubicBezTo>
                  <a:cubicBezTo>
                    <a:pt x="453" y="2429"/>
                    <a:pt x="561" y="2298"/>
                    <a:pt x="561" y="2143"/>
                  </a:cubicBezTo>
                  <a:lnTo>
                    <a:pt x="561" y="286"/>
                  </a:lnTo>
                  <a:cubicBezTo>
                    <a:pt x="572" y="143"/>
                    <a:pt x="453" y="0"/>
                    <a:pt x="28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6" name="Google Shape;666;p45"/>
          <p:cNvGrpSpPr/>
          <p:nvPr/>
        </p:nvGrpSpPr>
        <p:grpSpPr>
          <a:xfrm>
            <a:off x="5736504" y="1755881"/>
            <a:ext cx="313442" cy="243185"/>
            <a:chOff x="6773150" y="1104125"/>
            <a:chExt cx="495325" cy="384300"/>
          </a:xfrm>
        </p:grpSpPr>
        <p:sp>
          <p:nvSpPr>
            <p:cNvPr id="667" name="Google Shape;667;p45"/>
            <p:cNvSpPr/>
            <p:nvPr/>
          </p:nvSpPr>
          <p:spPr>
            <a:xfrm>
              <a:off x="6827925" y="1352375"/>
              <a:ext cx="84850" cy="84850"/>
            </a:xfrm>
            <a:custGeom>
              <a:rect b="b" l="l" r="r" t="t"/>
              <a:pathLst>
                <a:path extrusionOk="0" h="3394" w="3394">
                  <a:moveTo>
                    <a:pt x="1691" y="596"/>
                  </a:moveTo>
                  <a:cubicBezTo>
                    <a:pt x="2310" y="596"/>
                    <a:pt x="2810" y="1096"/>
                    <a:pt x="2810" y="1715"/>
                  </a:cubicBezTo>
                  <a:cubicBezTo>
                    <a:pt x="2810" y="2322"/>
                    <a:pt x="2310" y="2822"/>
                    <a:pt x="1691" y="2822"/>
                  </a:cubicBezTo>
                  <a:cubicBezTo>
                    <a:pt x="1084" y="2822"/>
                    <a:pt x="584" y="2322"/>
                    <a:pt x="584" y="1715"/>
                  </a:cubicBezTo>
                  <a:cubicBezTo>
                    <a:pt x="584" y="1084"/>
                    <a:pt x="1072" y="596"/>
                    <a:pt x="1691" y="596"/>
                  </a:cubicBezTo>
                  <a:close/>
                  <a:moveTo>
                    <a:pt x="1691" y="1"/>
                  </a:moveTo>
                  <a:cubicBezTo>
                    <a:pt x="751" y="1"/>
                    <a:pt x="0" y="775"/>
                    <a:pt x="0" y="1691"/>
                  </a:cubicBezTo>
                  <a:cubicBezTo>
                    <a:pt x="0" y="2632"/>
                    <a:pt x="751" y="3394"/>
                    <a:pt x="1691" y="3394"/>
                  </a:cubicBezTo>
                  <a:cubicBezTo>
                    <a:pt x="2632" y="3394"/>
                    <a:pt x="3394" y="2632"/>
                    <a:pt x="3394" y="1691"/>
                  </a:cubicBezTo>
                  <a:cubicBezTo>
                    <a:pt x="3394" y="763"/>
                    <a:pt x="2632" y="1"/>
                    <a:pt x="1691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5"/>
            <p:cNvSpPr/>
            <p:nvPr/>
          </p:nvSpPr>
          <p:spPr>
            <a:xfrm>
              <a:off x="7019925" y="1334225"/>
              <a:ext cx="14600" cy="42575"/>
            </a:xfrm>
            <a:custGeom>
              <a:rect b="b" l="l" r="r" t="t"/>
              <a:pathLst>
                <a:path extrusionOk="0" h="1703" w="584">
                  <a:moveTo>
                    <a:pt x="286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1429"/>
                  </a:lnTo>
                  <a:cubicBezTo>
                    <a:pt x="0" y="1584"/>
                    <a:pt x="131" y="1703"/>
                    <a:pt x="286" y="1703"/>
                  </a:cubicBezTo>
                  <a:cubicBezTo>
                    <a:pt x="441" y="1703"/>
                    <a:pt x="560" y="1572"/>
                    <a:pt x="560" y="1429"/>
                  </a:cubicBezTo>
                  <a:lnTo>
                    <a:pt x="560" y="298"/>
                  </a:lnTo>
                  <a:cubicBezTo>
                    <a:pt x="583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5"/>
            <p:cNvSpPr/>
            <p:nvPr/>
          </p:nvSpPr>
          <p:spPr>
            <a:xfrm>
              <a:off x="7058600" y="1334225"/>
              <a:ext cx="14625" cy="42575"/>
            </a:xfrm>
            <a:custGeom>
              <a:rect b="b" l="l" r="r" t="t"/>
              <a:pathLst>
                <a:path extrusionOk="0" h="1703" w="585">
                  <a:moveTo>
                    <a:pt x="287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1429"/>
                  </a:lnTo>
                  <a:cubicBezTo>
                    <a:pt x="1" y="1584"/>
                    <a:pt x="132" y="1703"/>
                    <a:pt x="287" y="1703"/>
                  </a:cubicBezTo>
                  <a:cubicBezTo>
                    <a:pt x="441" y="1703"/>
                    <a:pt x="560" y="1572"/>
                    <a:pt x="560" y="1429"/>
                  </a:cubicBezTo>
                  <a:lnTo>
                    <a:pt x="560" y="298"/>
                  </a:lnTo>
                  <a:cubicBezTo>
                    <a:pt x="584" y="131"/>
                    <a:pt x="441" y="0"/>
                    <a:pt x="28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5"/>
            <p:cNvSpPr/>
            <p:nvPr/>
          </p:nvSpPr>
          <p:spPr>
            <a:xfrm>
              <a:off x="7097300" y="1334225"/>
              <a:ext cx="14625" cy="42575"/>
            </a:xfrm>
            <a:custGeom>
              <a:rect b="b" l="l" r="r" t="t"/>
              <a:pathLst>
                <a:path extrusionOk="0" h="1703" w="585">
                  <a:moveTo>
                    <a:pt x="286" y="0"/>
                  </a:moveTo>
                  <a:cubicBezTo>
                    <a:pt x="120" y="0"/>
                    <a:pt x="1" y="131"/>
                    <a:pt x="1" y="274"/>
                  </a:cubicBezTo>
                  <a:lnTo>
                    <a:pt x="1" y="1429"/>
                  </a:lnTo>
                  <a:cubicBezTo>
                    <a:pt x="1" y="1584"/>
                    <a:pt x="132" y="1703"/>
                    <a:pt x="286" y="1703"/>
                  </a:cubicBezTo>
                  <a:cubicBezTo>
                    <a:pt x="441" y="1703"/>
                    <a:pt x="560" y="1572"/>
                    <a:pt x="560" y="1429"/>
                  </a:cubicBezTo>
                  <a:lnTo>
                    <a:pt x="560" y="298"/>
                  </a:lnTo>
                  <a:cubicBezTo>
                    <a:pt x="584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5"/>
            <p:cNvSpPr/>
            <p:nvPr/>
          </p:nvSpPr>
          <p:spPr>
            <a:xfrm>
              <a:off x="6773150" y="1104125"/>
              <a:ext cx="495325" cy="384300"/>
            </a:xfrm>
            <a:custGeom>
              <a:rect b="b" l="l" r="r" t="t"/>
              <a:pathLst>
                <a:path extrusionOk="0" h="15372" w="19813">
                  <a:moveTo>
                    <a:pt x="15015" y="3311"/>
                  </a:moveTo>
                  <a:lnTo>
                    <a:pt x="15015" y="5537"/>
                  </a:lnTo>
                  <a:lnTo>
                    <a:pt x="14324" y="5478"/>
                  </a:lnTo>
                  <a:lnTo>
                    <a:pt x="14324" y="3311"/>
                  </a:lnTo>
                  <a:close/>
                  <a:moveTo>
                    <a:pt x="5335" y="1775"/>
                  </a:moveTo>
                  <a:lnTo>
                    <a:pt x="5335" y="6776"/>
                  </a:lnTo>
                  <a:cubicBezTo>
                    <a:pt x="4870" y="6633"/>
                    <a:pt x="4382" y="6561"/>
                    <a:pt x="3870" y="6561"/>
                  </a:cubicBezTo>
                  <a:cubicBezTo>
                    <a:pt x="3442" y="6561"/>
                    <a:pt x="3025" y="6621"/>
                    <a:pt x="2620" y="6716"/>
                  </a:cubicBezTo>
                  <a:lnTo>
                    <a:pt x="2620" y="1775"/>
                  </a:lnTo>
                  <a:close/>
                  <a:moveTo>
                    <a:pt x="6430" y="3525"/>
                  </a:moveTo>
                  <a:cubicBezTo>
                    <a:pt x="6728" y="3525"/>
                    <a:pt x="6954" y="3763"/>
                    <a:pt x="6954" y="4049"/>
                  </a:cubicBezTo>
                  <a:lnTo>
                    <a:pt x="6954" y="7609"/>
                  </a:lnTo>
                  <a:cubicBezTo>
                    <a:pt x="6621" y="7359"/>
                    <a:pt x="6263" y="7145"/>
                    <a:pt x="5894" y="6978"/>
                  </a:cubicBezTo>
                  <a:lnTo>
                    <a:pt x="5894" y="4049"/>
                  </a:lnTo>
                  <a:lnTo>
                    <a:pt x="5906" y="4049"/>
                  </a:lnTo>
                  <a:cubicBezTo>
                    <a:pt x="5906" y="3751"/>
                    <a:pt x="6144" y="3525"/>
                    <a:pt x="6430" y="3525"/>
                  </a:cubicBezTo>
                  <a:close/>
                  <a:moveTo>
                    <a:pt x="10633" y="1775"/>
                  </a:moveTo>
                  <a:lnTo>
                    <a:pt x="11728" y="5252"/>
                  </a:lnTo>
                  <a:lnTo>
                    <a:pt x="11133" y="5252"/>
                  </a:lnTo>
                  <a:cubicBezTo>
                    <a:pt x="10895" y="5252"/>
                    <a:pt x="10669" y="5347"/>
                    <a:pt x="10514" y="5490"/>
                  </a:cubicBezTo>
                  <a:lnTo>
                    <a:pt x="9716" y="5002"/>
                  </a:lnTo>
                  <a:lnTo>
                    <a:pt x="9942" y="4632"/>
                  </a:lnTo>
                  <a:cubicBezTo>
                    <a:pt x="10038" y="4501"/>
                    <a:pt x="9990" y="4323"/>
                    <a:pt x="9859" y="4228"/>
                  </a:cubicBezTo>
                  <a:cubicBezTo>
                    <a:pt x="9807" y="4197"/>
                    <a:pt x="9751" y="4183"/>
                    <a:pt x="9696" y="4183"/>
                  </a:cubicBezTo>
                  <a:cubicBezTo>
                    <a:pt x="9599" y="4183"/>
                    <a:pt x="9507" y="4228"/>
                    <a:pt x="9454" y="4311"/>
                  </a:cubicBezTo>
                  <a:lnTo>
                    <a:pt x="8692" y="5549"/>
                  </a:lnTo>
                  <a:cubicBezTo>
                    <a:pt x="8609" y="5692"/>
                    <a:pt x="8645" y="5859"/>
                    <a:pt x="8788" y="5954"/>
                  </a:cubicBezTo>
                  <a:cubicBezTo>
                    <a:pt x="8823" y="5990"/>
                    <a:pt x="8883" y="6002"/>
                    <a:pt x="8930" y="6002"/>
                  </a:cubicBezTo>
                  <a:cubicBezTo>
                    <a:pt x="9038" y="6002"/>
                    <a:pt x="9121" y="5954"/>
                    <a:pt x="9180" y="5859"/>
                  </a:cubicBezTo>
                  <a:lnTo>
                    <a:pt x="9407" y="5490"/>
                  </a:lnTo>
                  <a:lnTo>
                    <a:pt x="10192" y="5966"/>
                  </a:lnTo>
                  <a:cubicBezTo>
                    <a:pt x="10169" y="6061"/>
                    <a:pt x="10169" y="6133"/>
                    <a:pt x="10169" y="6216"/>
                  </a:cubicBezTo>
                  <a:lnTo>
                    <a:pt x="10169" y="7942"/>
                  </a:lnTo>
                  <a:lnTo>
                    <a:pt x="7549" y="7942"/>
                  </a:lnTo>
                  <a:lnTo>
                    <a:pt x="7549" y="4049"/>
                  </a:lnTo>
                  <a:cubicBezTo>
                    <a:pt x="7549" y="3442"/>
                    <a:pt x="7061" y="2954"/>
                    <a:pt x="6442" y="2954"/>
                  </a:cubicBezTo>
                  <a:cubicBezTo>
                    <a:pt x="6252" y="2954"/>
                    <a:pt x="6073" y="2989"/>
                    <a:pt x="5930" y="3085"/>
                  </a:cubicBezTo>
                  <a:lnTo>
                    <a:pt x="5930" y="1775"/>
                  </a:lnTo>
                  <a:close/>
                  <a:moveTo>
                    <a:pt x="11169" y="5823"/>
                  </a:moveTo>
                  <a:lnTo>
                    <a:pt x="11847" y="5835"/>
                  </a:lnTo>
                  <a:lnTo>
                    <a:pt x="11847" y="7502"/>
                  </a:lnTo>
                  <a:cubicBezTo>
                    <a:pt x="11847" y="7752"/>
                    <a:pt x="11645" y="7954"/>
                    <a:pt x="11407" y="7954"/>
                  </a:cubicBezTo>
                  <a:lnTo>
                    <a:pt x="10764" y="7954"/>
                  </a:lnTo>
                  <a:lnTo>
                    <a:pt x="10764" y="6228"/>
                  </a:lnTo>
                  <a:cubicBezTo>
                    <a:pt x="10764" y="6002"/>
                    <a:pt x="10943" y="5823"/>
                    <a:pt x="11169" y="5823"/>
                  </a:cubicBezTo>
                  <a:close/>
                  <a:moveTo>
                    <a:pt x="16074" y="6192"/>
                  </a:moveTo>
                  <a:lnTo>
                    <a:pt x="16479" y="6240"/>
                  </a:lnTo>
                  <a:cubicBezTo>
                    <a:pt x="17682" y="6359"/>
                    <a:pt x="18586" y="7180"/>
                    <a:pt x="18741" y="8216"/>
                  </a:cubicBezTo>
                  <a:lnTo>
                    <a:pt x="17086" y="8216"/>
                  </a:lnTo>
                  <a:cubicBezTo>
                    <a:pt x="16527" y="8216"/>
                    <a:pt x="16074" y="7752"/>
                    <a:pt x="16074" y="7192"/>
                  </a:cubicBezTo>
                  <a:lnTo>
                    <a:pt x="16074" y="6192"/>
                  </a:lnTo>
                  <a:close/>
                  <a:moveTo>
                    <a:pt x="12419" y="5883"/>
                  </a:moveTo>
                  <a:lnTo>
                    <a:pt x="15467" y="6168"/>
                  </a:lnTo>
                  <a:lnTo>
                    <a:pt x="15467" y="7204"/>
                  </a:lnTo>
                  <a:cubicBezTo>
                    <a:pt x="15467" y="8085"/>
                    <a:pt x="16181" y="8800"/>
                    <a:pt x="17062" y="8800"/>
                  </a:cubicBezTo>
                  <a:lnTo>
                    <a:pt x="18741" y="8800"/>
                  </a:lnTo>
                  <a:lnTo>
                    <a:pt x="18741" y="10121"/>
                  </a:lnTo>
                  <a:cubicBezTo>
                    <a:pt x="18217" y="9669"/>
                    <a:pt x="17551" y="9407"/>
                    <a:pt x="16824" y="9407"/>
                  </a:cubicBezTo>
                  <a:cubicBezTo>
                    <a:pt x="16003" y="9407"/>
                    <a:pt x="15276" y="9728"/>
                    <a:pt x="14741" y="10264"/>
                  </a:cubicBezTo>
                  <a:cubicBezTo>
                    <a:pt x="14741" y="10264"/>
                    <a:pt x="14717" y="10264"/>
                    <a:pt x="14717" y="10288"/>
                  </a:cubicBezTo>
                  <a:lnTo>
                    <a:pt x="14705" y="10300"/>
                  </a:lnTo>
                  <a:cubicBezTo>
                    <a:pt x="14360" y="10657"/>
                    <a:pt x="14098" y="11086"/>
                    <a:pt x="13967" y="11574"/>
                  </a:cubicBezTo>
                  <a:lnTo>
                    <a:pt x="8942" y="11586"/>
                  </a:lnTo>
                  <a:cubicBezTo>
                    <a:pt x="8942" y="11240"/>
                    <a:pt x="8907" y="10883"/>
                    <a:pt x="8823" y="10538"/>
                  </a:cubicBezTo>
                  <a:cubicBezTo>
                    <a:pt x="8668" y="9812"/>
                    <a:pt x="8347" y="9121"/>
                    <a:pt x="7895" y="8550"/>
                  </a:cubicBezTo>
                  <a:lnTo>
                    <a:pt x="11383" y="8550"/>
                  </a:lnTo>
                  <a:cubicBezTo>
                    <a:pt x="11955" y="8550"/>
                    <a:pt x="12419" y="8085"/>
                    <a:pt x="12419" y="7514"/>
                  </a:cubicBezTo>
                  <a:lnTo>
                    <a:pt x="12419" y="5883"/>
                  </a:lnTo>
                  <a:close/>
                  <a:moveTo>
                    <a:pt x="3846" y="7145"/>
                  </a:moveTo>
                  <a:cubicBezTo>
                    <a:pt x="5049" y="7145"/>
                    <a:pt x="6168" y="7609"/>
                    <a:pt x="7014" y="8454"/>
                  </a:cubicBezTo>
                  <a:cubicBezTo>
                    <a:pt x="7918" y="9359"/>
                    <a:pt x="8383" y="10586"/>
                    <a:pt x="8323" y="11824"/>
                  </a:cubicBezTo>
                  <a:lnTo>
                    <a:pt x="8323" y="11859"/>
                  </a:lnTo>
                  <a:lnTo>
                    <a:pt x="8323" y="11883"/>
                  </a:lnTo>
                  <a:cubicBezTo>
                    <a:pt x="8311" y="12217"/>
                    <a:pt x="8252" y="12562"/>
                    <a:pt x="8145" y="12907"/>
                  </a:cubicBezTo>
                  <a:lnTo>
                    <a:pt x="7383" y="12919"/>
                  </a:lnTo>
                  <a:cubicBezTo>
                    <a:pt x="7537" y="12514"/>
                    <a:pt x="7609" y="12086"/>
                    <a:pt x="7609" y="11645"/>
                  </a:cubicBezTo>
                  <a:cubicBezTo>
                    <a:pt x="7609" y="10633"/>
                    <a:pt x="7204" y="9704"/>
                    <a:pt x="6537" y="9026"/>
                  </a:cubicBezTo>
                  <a:cubicBezTo>
                    <a:pt x="6537" y="9002"/>
                    <a:pt x="6525" y="9002"/>
                    <a:pt x="6502" y="8990"/>
                  </a:cubicBezTo>
                  <a:lnTo>
                    <a:pt x="6478" y="8966"/>
                  </a:lnTo>
                  <a:cubicBezTo>
                    <a:pt x="5811" y="8311"/>
                    <a:pt x="4882" y="7895"/>
                    <a:pt x="3858" y="7895"/>
                  </a:cubicBezTo>
                  <a:cubicBezTo>
                    <a:pt x="2834" y="7895"/>
                    <a:pt x="1918" y="8288"/>
                    <a:pt x="1239" y="8966"/>
                  </a:cubicBezTo>
                  <a:cubicBezTo>
                    <a:pt x="1227" y="8966"/>
                    <a:pt x="1227" y="8978"/>
                    <a:pt x="1203" y="8990"/>
                  </a:cubicBezTo>
                  <a:cubicBezTo>
                    <a:pt x="1132" y="9062"/>
                    <a:pt x="1048" y="9097"/>
                    <a:pt x="941" y="9097"/>
                  </a:cubicBezTo>
                  <a:cubicBezTo>
                    <a:pt x="834" y="9097"/>
                    <a:pt x="751" y="9050"/>
                    <a:pt x="667" y="8990"/>
                  </a:cubicBezTo>
                  <a:cubicBezTo>
                    <a:pt x="596" y="8919"/>
                    <a:pt x="572" y="8823"/>
                    <a:pt x="572" y="8728"/>
                  </a:cubicBezTo>
                  <a:cubicBezTo>
                    <a:pt x="572" y="8621"/>
                    <a:pt x="608" y="8526"/>
                    <a:pt x="667" y="8454"/>
                  </a:cubicBezTo>
                  <a:cubicBezTo>
                    <a:pt x="1525" y="7609"/>
                    <a:pt x="2656" y="7145"/>
                    <a:pt x="3846" y="7145"/>
                  </a:cubicBezTo>
                  <a:close/>
                  <a:moveTo>
                    <a:pt x="17134" y="10026"/>
                  </a:moveTo>
                  <a:cubicBezTo>
                    <a:pt x="17574" y="10085"/>
                    <a:pt x="17979" y="10252"/>
                    <a:pt x="18313" y="10526"/>
                  </a:cubicBezTo>
                  <a:lnTo>
                    <a:pt x="18086" y="10740"/>
                  </a:lnTo>
                  <a:cubicBezTo>
                    <a:pt x="17967" y="10859"/>
                    <a:pt x="17967" y="11038"/>
                    <a:pt x="18086" y="11157"/>
                  </a:cubicBezTo>
                  <a:cubicBezTo>
                    <a:pt x="18146" y="11228"/>
                    <a:pt x="18217" y="11252"/>
                    <a:pt x="18289" y="11252"/>
                  </a:cubicBezTo>
                  <a:cubicBezTo>
                    <a:pt x="18372" y="11252"/>
                    <a:pt x="18444" y="11228"/>
                    <a:pt x="18503" y="11157"/>
                  </a:cubicBezTo>
                  <a:lnTo>
                    <a:pt x="18729" y="10943"/>
                  </a:lnTo>
                  <a:cubicBezTo>
                    <a:pt x="18991" y="11264"/>
                    <a:pt x="19158" y="11681"/>
                    <a:pt x="19217" y="12121"/>
                  </a:cubicBezTo>
                  <a:lnTo>
                    <a:pt x="18908" y="12121"/>
                  </a:lnTo>
                  <a:cubicBezTo>
                    <a:pt x="18741" y="12121"/>
                    <a:pt x="18622" y="12252"/>
                    <a:pt x="18622" y="12395"/>
                  </a:cubicBezTo>
                  <a:cubicBezTo>
                    <a:pt x="18622" y="12562"/>
                    <a:pt x="18753" y="12681"/>
                    <a:pt x="18908" y="12681"/>
                  </a:cubicBezTo>
                  <a:lnTo>
                    <a:pt x="19217" y="12681"/>
                  </a:lnTo>
                  <a:cubicBezTo>
                    <a:pt x="19158" y="13133"/>
                    <a:pt x="18991" y="13526"/>
                    <a:pt x="18729" y="13860"/>
                  </a:cubicBezTo>
                  <a:lnTo>
                    <a:pt x="18503" y="13634"/>
                  </a:lnTo>
                  <a:cubicBezTo>
                    <a:pt x="18444" y="13574"/>
                    <a:pt x="18369" y="13544"/>
                    <a:pt x="18295" y="13544"/>
                  </a:cubicBezTo>
                  <a:cubicBezTo>
                    <a:pt x="18220" y="13544"/>
                    <a:pt x="18146" y="13574"/>
                    <a:pt x="18086" y="13634"/>
                  </a:cubicBezTo>
                  <a:cubicBezTo>
                    <a:pt x="17967" y="13753"/>
                    <a:pt x="17967" y="13931"/>
                    <a:pt x="18086" y="14050"/>
                  </a:cubicBezTo>
                  <a:lnTo>
                    <a:pt x="18313" y="14276"/>
                  </a:lnTo>
                  <a:cubicBezTo>
                    <a:pt x="17979" y="14538"/>
                    <a:pt x="17562" y="14705"/>
                    <a:pt x="17134" y="14765"/>
                  </a:cubicBezTo>
                  <a:lnTo>
                    <a:pt x="17134" y="14455"/>
                  </a:lnTo>
                  <a:cubicBezTo>
                    <a:pt x="17134" y="14288"/>
                    <a:pt x="17003" y="14169"/>
                    <a:pt x="16848" y="14169"/>
                  </a:cubicBezTo>
                  <a:cubicBezTo>
                    <a:pt x="16705" y="14169"/>
                    <a:pt x="16562" y="14300"/>
                    <a:pt x="16562" y="14455"/>
                  </a:cubicBezTo>
                  <a:lnTo>
                    <a:pt x="16562" y="14765"/>
                  </a:lnTo>
                  <a:cubicBezTo>
                    <a:pt x="16122" y="14705"/>
                    <a:pt x="15717" y="14538"/>
                    <a:pt x="15384" y="14276"/>
                  </a:cubicBezTo>
                  <a:lnTo>
                    <a:pt x="15610" y="14050"/>
                  </a:lnTo>
                  <a:cubicBezTo>
                    <a:pt x="15729" y="13931"/>
                    <a:pt x="15729" y="13753"/>
                    <a:pt x="15610" y="13634"/>
                  </a:cubicBezTo>
                  <a:cubicBezTo>
                    <a:pt x="15550" y="13574"/>
                    <a:pt x="15476" y="13544"/>
                    <a:pt x="15401" y="13544"/>
                  </a:cubicBezTo>
                  <a:cubicBezTo>
                    <a:pt x="15327" y="13544"/>
                    <a:pt x="15253" y="13574"/>
                    <a:pt x="15193" y="13634"/>
                  </a:cubicBezTo>
                  <a:lnTo>
                    <a:pt x="14967" y="13860"/>
                  </a:lnTo>
                  <a:cubicBezTo>
                    <a:pt x="14705" y="13526"/>
                    <a:pt x="14538" y="13110"/>
                    <a:pt x="14479" y="12681"/>
                  </a:cubicBezTo>
                  <a:lnTo>
                    <a:pt x="14788" y="12681"/>
                  </a:lnTo>
                  <a:cubicBezTo>
                    <a:pt x="14955" y="12681"/>
                    <a:pt x="15074" y="12550"/>
                    <a:pt x="15074" y="12395"/>
                  </a:cubicBezTo>
                  <a:cubicBezTo>
                    <a:pt x="15074" y="12240"/>
                    <a:pt x="14943" y="12121"/>
                    <a:pt x="14788" y="12121"/>
                  </a:cubicBezTo>
                  <a:lnTo>
                    <a:pt x="14479" y="12121"/>
                  </a:lnTo>
                  <a:cubicBezTo>
                    <a:pt x="14538" y="11669"/>
                    <a:pt x="14705" y="11264"/>
                    <a:pt x="14967" y="10943"/>
                  </a:cubicBezTo>
                  <a:lnTo>
                    <a:pt x="15193" y="11157"/>
                  </a:lnTo>
                  <a:cubicBezTo>
                    <a:pt x="15253" y="11228"/>
                    <a:pt x="15336" y="11252"/>
                    <a:pt x="15407" y="11252"/>
                  </a:cubicBezTo>
                  <a:cubicBezTo>
                    <a:pt x="15479" y="11252"/>
                    <a:pt x="15550" y="11228"/>
                    <a:pt x="15610" y="11157"/>
                  </a:cubicBezTo>
                  <a:cubicBezTo>
                    <a:pt x="15729" y="11038"/>
                    <a:pt x="15729" y="10859"/>
                    <a:pt x="15610" y="10740"/>
                  </a:cubicBezTo>
                  <a:lnTo>
                    <a:pt x="15396" y="10526"/>
                  </a:lnTo>
                  <a:cubicBezTo>
                    <a:pt x="15717" y="10252"/>
                    <a:pt x="16134" y="10085"/>
                    <a:pt x="16562" y="10026"/>
                  </a:cubicBezTo>
                  <a:lnTo>
                    <a:pt x="16562" y="10347"/>
                  </a:lnTo>
                  <a:cubicBezTo>
                    <a:pt x="16562" y="10502"/>
                    <a:pt x="16705" y="10621"/>
                    <a:pt x="16848" y="10621"/>
                  </a:cubicBezTo>
                  <a:cubicBezTo>
                    <a:pt x="17015" y="10621"/>
                    <a:pt x="17134" y="10490"/>
                    <a:pt x="17134" y="10347"/>
                  </a:cubicBezTo>
                  <a:lnTo>
                    <a:pt x="17134" y="10026"/>
                  </a:lnTo>
                  <a:close/>
                  <a:moveTo>
                    <a:pt x="4168" y="8514"/>
                  </a:moveTo>
                  <a:cubicBezTo>
                    <a:pt x="4823" y="8573"/>
                    <a:pt x="5418" y="8823"/>
                    <a:pt x="5894" y="9228"/>
                  </a:cubicBezTo>
                  <a:lnTo>
                    <a:pt x="5537" y="9585"/>
                  </a:lnTo>
                  <a:cubicBezTo>
                    <a:pt x="5418" y="9704"/>
                    <a:pt x="5418" y="9883"/>
                    <a:pt x="5537" y="10002"/>
                  </a:cubicBezTo>
                  <a:cubicBezTo>
                    <a:pt x="5597" y="10062"/>
                    <a:pt x="5668" y="10097"/>
                    <a:pt x="5751" y="10097"/>
                  </a:cubicBezTo>
                  <a:cubicBezTo>
                    <a:pt x="5823" y="10097"/>
                    <a:pt x="5894" y="10062"/>
                    <a:pt x="5954" y="10002"/>
                  </a:cubicBezTo>
                  <a:lnTo>
                    <a:pt x="6311" y="9645"/>
                  </a:lnTo>
                  <a:cubicBezTo>
                    <a:pt x="6716" y="10121"/>
                    <a:pt x="6966" y="10716"/>
                    <a:pt x="7025" y="11371"/>
                  </a:cubicBezTo>
                  <a:lnTo>
                    <a:pt x="6525" y="11371"/>
                  </a:lnTo>
                  <a:cubicBezTo>
                    <a:pt x="6359" y="11371"/>
                    <a:pt x="6240" y="11502"/>
                    <a:pt x="6240" y="11657"/>
                  </a:cubicBezTo>
                  <a:cubicBezTo>
                    <a:pt x="6240" y="11800"/>
                    <a:pt x="6371" y="11943"/>
                    <a:pt x="6525" y="11943"/>
                  </a:cubicBezTo>
                  <a:lnTo>
                    <a:pt x="7025" y="11943"/>
                  </a:lnTo>
                  <a:cubicBezTo>
                    <a:pt x="6966" y="12598"/>
                    <a:pt x="6716" y="13193"/>
                    <a:pt x="6311" y="13669"/>
                  </a:cubicBezTo>
                  <a:lnTo>
                    <a:pt x="5954" y="13312"/>
                  </a:lnTo>
                  <a:cubicBezTo>
                    <a:pt x="5894" y="13247"/>
                    <a:pt x="5820" y="13214"/>
                    <a:pt x="5746" y="13214"/>
                  </a:cubicBezTo>
                  <a:cubicBezTo>
                    <a:pt x="5671" y="13214"/>
                    <a:pt x="5597" y="13247"/>
                    <a:pt x="5537" y="13312"/>
                  </a:cubicBezTo>
                  <a:cubicBezTo>
                    <a:pt x="5418" y="13431"/>
                    <a:pt x="5418" y="13610"/>
                    <a:pt x="5537" y="13729"/>
                  </a:cubicBezTo>
                  <a:lnTo>
                    <a:pt x="5894" y="14086"/>
                  </a:lnTo>
                  <a:cubicBezTo>
                    <a:pt x="5418" y="14479"/>
                    <a:pt x="4823" y="14741"/>
                    <a:pt x="4168" y="14800"/>
                  </a:cubicBezTo>
                  <a:lnTo>
                    <a:pt x="4168" y="14300"/>
                  </a:lnTo>
                  <a:cubicBezTo>
                    <a:pt x="4168" y="14145"/>
                    <a:pt x="4037" y="14026"/>
                    <a:pt x="3882" y="14026"/>
                  </a:cubicBezTo>
                  <a:cubicBezTo>
                    <a:pt x="3739" y="14026"/>
                    <a:pt x="3608" y="14157"/>
                    <a:pt x="3608" y="14300"/>
                  </a:cubicBezTo>
                  <a:lnTo>
                    <a:pt x="3608" y="14800"/>
                  </a:lnTo>
                  <a:cubicBezTo>
                    <a:pt x="2953" y="14741"/>
                    <a:pt x="2358" y="14479"/>
                    <a:pt x="1882" y="14086"/>
                  </a:cubicBezTo>
                  <a:lnTo>
                    <a:pt x="2239" y="13729"/>
                  </a:lnTo>
                  <a:cubicBezTo>
                    <a:pt x="2358" y="13610"/>
                    <a:pt x="2358" y="13431"/>
                    <a:pt x="2239" y="13312"/>
                  </a:cubicBezTo>
                  <a:cubicBezTo>
                    <a:pt x="2180" y="13247"/>
                    <a:pt x="2105" y="13214"/>
                    <a:pt x="2031" y="13214"/>
                  </a:cubicBezTo>
                  <a:cubicBezTo>
                    <a:pt x="1956" y="13214"/>
                    <a:pt x="1882" y="13247"/>
                    <a:pt x="1822" y="13312"/>
                  </a:cubicBezTo>
                  <a:lnTo>
                    <a:pt x="1465" y="13669"/>
                  </a:lnTo>
                  <a:cubicBezTo>
                    <a:pt x="1060" y="13193"/>
                    <a:pt x="810" y="12598"/>
                    <a:pt x="751" y="11943"/>
                  </a:cubicBezTo>
                  <a:lnTo>
                    <a:pt x="1239" y="11943"/>
                  </a:lnTo>
                  <a:cubicBezTo>
                    <a:pt x="1406" y="11943"/>
                    <a:pt x="1525" y="11800"/>
                    <a:pt x="1525" y="11657"/>
                  </a:cubicBezTo>
                  <a:cubicBezTo>
                    <a:pt x="1525" y="11502"/>
                    <a:pt x="1382" y="11371"/>
                    <a:pt x="1239" y="11371"/>
                  </a:cubicBezTo>
                  <a:lnTo>
                    <a:pt x="751" y="11371"/>
                  </a:lnTo>
                  <a:cubicBezTo>
                    <a:pt x="810" y="10716"/>
                    <a:pt x="1060" y="10121"/>
                    <a:pt x="1465" y="9645"/>
                  </a:cubicBezTo>
                  <a:lnTo>
                    <a:pt x="1822" y="10002"/>
                  </a:lnTo>
                  <a:cubicBezTo>
                    <a:pt x="1882" y="10062"/>
                    <a:pt x="1953" y="10097"/>
                    <a:pt x="2025" y="10097"/>
                  </a:cubicBezTo>
                  <a:cubicBezTo>
                    <a:pt x="2096" y="10097"/>
                    <a:pt x="2180" y="10062"/>
                    <a:pt x="2239" y="10002"/>
                  </a:cubicBezTo>
                  <a:cubicBezTo>
                    <a:pt x="2358" y="9883"/>
                    <a:pt x="2358" y="9704"/>
                    <a:pt x="2239" y="9585"/>
                  </a:cubicBezTo>
                  <a:lnTo>
                    <a:pt x="1882" y="9228"/>
                  </a:lnTo>
                  <a:cubicBezTo>
                    <a:pt x="2358" y="8823"/>
                    <a:pt x="2953" y="8573"/>
                    <a:pt x="3608" y="8514"/>
                  </a:cubicBezTo>
                  <a:lnTo>
                    <a:pt x="3608" y="9002"/>
                  </a:lnTo>
                  <a:cubicBezTo>
                    <a:pt x="3585" y="9157"/>
                    <a:pt x="3727" y="9288"/>
                    <a:pt x="3882" y="9288"/>
                  </a:cubicBezTo>
                  <a:cubicBezTo>
                    <a:pt x="4049" y="9288"/>
                    <a:pt x="4168" y="9157"/>
                    <a:pt x="4168" y="9002"/>
                  </a:cubicBezTo>
                  <a:lnTo>
                    <a:pt x="4168" y="8514"/>
                  </a:lnTo>
                  <a:close/>
                  <a:moveTo>
                    <a:pt x="1787" y="1"/>
                  </a:moveTo>
                  <a:cubicBezTo>
                    <a:pt x="1299" y="1"/>
                    <a:pt x="906" y="406"/>
                    <a:pt x="906" y="882"/>
                  </a:cubicBezTo>
                  <a:cubicBezTo>
                    <a:pt x="906" y="1370"/>
                    <a:pt x="1310" y="1763"/>
                    <a:pt x="1787" y="1763"/>
                  </a:cubicBezTo>
                  <a:lnTo>
                    <a:pt x="2037" y="1763"/>
                  </a:lnTo>
                  <a:lnTo>
                    <a:pt x="2037" y="6895"/>
                  </a:lnTo>
                  <a:cubicBezTo>
                    <a:pt x="1382" y="7145"/>
                    <a:pt x="787" y="7538"/>
                    <a:pt x="286" y="8038"/>
                  </a:cubicBezTo>
                  <a:cubicBezTo>
                    <a:pt x="108" y="8216"/>
                    <a:pt x="1" y="8454"/>
                    <a:pt x="1" y="8728"/>
                  </a:cubicBezTo>
                  <a:cubicBezTo>
                    <a:pt x="1" y="8978"/>
                    <a:pt x="108" y="9216"/>
                    <a:pt x="286" y="9395"/>
                  </a:cubicBezTo>
                  <a:cubicBezTo>
                    <a:pt x="406" y="9514"/>
                    <a:pt x="548" y="9597"/>
                    <a:pt x="715" y="9645"/>
                  </a:cubicBezTo>
                  <a:cubicBezTo>
                    <a:pt x="358" y="10228"/>
                    <a:pt x="156" y="10895"/>
                    <a:pt x="156" y="11621"/>
                  </a:cubicBezTo>
                  <a:cubicBezTo>
                    <a:pt x="156" y="12633"/>
                    <a:pt x="548" y="13562"/>
                    <a:pt x="1227" y="14241"/>
                  </a:cubicBezTo>
                  <a:cubicBezTo>
                    <a:pt x="1227" y="14265"/>
                    <a:pt x="1239" y="14265"/>
                    <a:pt x="1251" y="14276"/>
                  </a:cubicBezTo>
                  <a:lnTo>
                    <a:pt x="1287" y="14300"/>
                  </a:lnTo>
                  <a:cubicBezTo>
                    <a:pt x="1953" y="14955"/>
                    <a:pt x="2870" y="15372"/>
                    <a:pt x="3882" y="15372"/>
                  </a:cubicBezTo>
                  <a:cubicBezTo>
                    <a:pt x="4894" y="15372"/>
                    <a:pt x="5823" y="14979"/>
                    <a:pt x="6490" y="14300"/>
                  </a:cubicBezTo>
                  <a:cubicBezTo>
                    <a:pt x="6502" y="14300"/>
                    <a:pt x="6502" y="14288"/>
                    <a:pt x="6525" y="14276"/>
                  </a:cubicBezTo>
                  <a:lnTo>
                    <a:pt x="6549" y="14241"/>
                  </a:lnTo>
                  <a:cubicBezTo>
                    <a:pt x="6775" y="14026"/>
                    <a:pt x="6966" y="13764"/>
                    <a:pt x="7121" y="13503"/>
                  </a:cubicBezTo>
                  <a:lnTo>
                    <a:pt x="10609" y="13503"/>
                  </a:lnTo>
                  <a:cubicBezTo>
                    <a:pt x="10776" y="13503"/>
                    <a:pt x="10895" y="13372"/>
                    <a:pt x="10895" y="13217"/>
                  </a:cubicBezTo>
                  <a:cubicBezTo>
                    <a:pt x="10895" y="13050"/>
                    <a:pt x="10764" y="12931"/>
                    <a:pt x="10609" y="12931"/>
                  </a:cubicBezTo>
                  <a:lnTo>
                    <a:pt x="8788" y="12931"/>
                  </a:lnTo>
                  <a:cubicBezTo>
                    <a:pt x="8847" y="12681"/>
                    <a:pt x="8883" y="12431"/>
                    <a:pt x="8919" y="12181"/>
                  </a:cubicBezTo>
                  <a:lnTo>
                    <a:pt x="13872" y="12181"/>
                  </a:lnTo>
                  <a:cubicBezTo>
                    <a:pt x="13872" y="12252"/>
                    <a:pt x="13860" y="12324"/>
                    <a:pt x="13860" y="12419"/>
                  </a:cubicBezTo>
                  <a:cubicBezTo>
                    <a:pt x="13860" y="12586"/>
                    <a:pt x="13872" y="12776"/>
                    <a:pt x="13907" y="12931"/>
                  </a:cubicBezTo>
                  <a:lnTo>
                    <a:pt x="11859" y="12931"/>
                  </a:lnTo>
                  <a:cubicBezTo>
                    <a:pt x="11705" y="12931"/>
                    <a:pt x="11586" y="13074"/>
                    <a:pt x="11586" y="13217"/>
                  </a:cubicBezTo>
                  <a:cubicBezTo>
                    <a:pt x="11586" y="13383"/>
                    <a:pt x="11716" y="13503"/>
                    <a:pt x="11859" y="13503"/>
                  </a:cubicBezTo>
                  <a:lnTo>
                    <a:pt x="14062" y="13503"/>
                  </a:lnTo>
                  <a:cubicBezTo>
                    <a:pt x="14217" y="13872"/>
                    <a:pt x="14419" y="14205"/>
                    <a:pt x="14705" y="14467"/>
                  </a:cubicBezTo>
                  <a:cubicBezTo>
                    <a:pt x="14705" y="14479"/>
                    <a:pt x="14717" y="14479"/>
                    <a:pt x="14717" y="14503"/>
                  </a:cubicBezTo>
                  <a:cubicBezTo>
                    <a:pt x="14741" y="14515"/>
                    <a:pt x="14741" y="14515"/>
                    <a:pt x="14753" y="14515"/>
                  </a:cubicBezTo>
                  <a:cubicBezTo>
                    <a:pt x="15288" y="15038"/>
                    <a:pt x="16015" y="15360"/>
                    <a:pt x="16824" y="15360"/>
                  </a:cubicBezTo>
                  <a:cubicBezTo>
                    <a:pt x="17622" y="15360"/>
                    <a:pt x="18348" y="15038"/>
                    <a:pt x="18884" y="14515"/>
                  </a:cubicBezTo>
                  <a:lnTo>
                    <a:pt x="18920" y="14479"/>
                  </a:lnTo>
                  <a:cubicBezTo>
                    <a:pt x="18944" y="14479"/>
                    <a:pt x="18967" y="14467"/>
                    <a:pt x="18967" y="14467"/>
                  </a:cubicBezTo>
                  <a:cubicBezTo>
                    <a:pt x="19479" y="13931"/>
                    <a:pt x="19813" y="13205"/>
                    <a:pt x="19813" y="12395"/>
                  </a:cubicBezTo>
                  <a:cubicBezTo>
                    <a:pt x="19813" y="11800"/>
                    <a:pt x="19634" y="11264"/>
                    <a:pt x="19336" y="10812"/>
                  </a:cubicBezTo>
                  <a:lnTo>
                    <a:pt x="19336" y="8526"/>
                  </a:lnTo>
                  <a:cubicBezTo>
                    <a:pt x="19336" y="7788"/>
                    <a:pt x="19039" y="7085"/>
                    <a:pt x="18503" y="6561"/>
                  </a:cubicBezTo>
                  <a:cubicBezTo>
                    <a:pt x="17979" y="6073"/>
                    <a:pt x="17277" y="5763"/>
                    <a:pt x="16527" y="5692"/>
                  </a:cubicBezTo>
                  <a:lnTo>
                    <a:pt x="15610" y="5597"/>
                  </a:lnTo>
                  <a:lnTo>
                    <a:pt x="15610" y="3311"/>
                  </a:lnTo>
                  <a:cubicBezTo>
                    <a:pt x="15610" y="3013"/>
                    <a:pt x="15396" y="2775"/>
                    <a:pt x="15110" y="2727"/>
                  </a:cubicBezTo>
                  <a:lnTo>
                    <a:pt x="15110" y="1739"/>
                  </a:lnTo>
                  <a:cubicBezTo>
                    <a:pt x="15110" y="1715"/>
                    <a:pt x="15193" y="1668"/>
                    <a:pt x="15276" y="1644"/>
                  </a:cubicBezTo>
                  <a:lnTo>
                    <a:pt x="15753" y="1501"/>
                  </a:lnTo>
                  <a:cubicBezTo>
                    <a:pt x="15896" y="1465"/>
                    <a:pt x="15991" y="1299"/>
                    <a:pt x="15943" y="1144"/>
                  </a:cubicBezTo>
                  <a:cubicBezTo>
                    <a:pt x="15904" y="1026"/>
                    <a:pt x="15784" y="941"/>
                    <a:pt x="15663" y="941"/>
                  </a:cubicBezTo>
                  <a:cubicBezTo>
                    <a:pt x="15637" y="941"/>
                    <a:pt x="15611" y="945"/>
                    <a:pt x="15586" y="953"/>
                  </a:cubicBezTo>
                  <a:lnTo>
                    <a:pt x="15110" y="1084"/>
                  </a:lnTo>
                  <a:cubicBezTo>
                    <a:pt x="14574" y="1239"/>
                    <a:pt x="14514" y="1596"/>
                    <a:pt x="14514" y="1739"/>
                  </a:cubicBezTo>
                  <a:lnTo>
                    <a:pt x="14514" y="2716"/>
                  </a:lnTo>
                  <a:lnTo>
                    <a:pt x="14324" y="2716"/>
                  </a:lnTo>
                  <a:cubicBezTo>
                    <a:pt x="13991" y="2716"/>
                    <a:pt x="13741" y="2977"/>
                    <a:pt x="13741" y="3287"/>
                  </a:cubicBezTo>
                  <a:lnTo>
                    <a:pt x="13741" y="5406"/>
                  </a:lnTo>
                  <a:lnTo>
                    <a:pt x="12336" y="5275"/>
                  </a:lnTo>
                  <a:lnTo>
                    <a:pt x="11216" y="1763"/>
                  </a:lnTo>
                  <a:lnTo>
                    <a:pt x="11371" y="1763"/>
                  </a:lnTo>
                  <a:cubicBezTo>
                    <a:pt x="11859" y="1763"/>
                    <a:pt x="12252" y="1358"/>
                    <a:pt x="12252" y="882"/>
                  </a:cubicBezTo>
                  <a:cubicBezTo>
                    <a:pt x="12252" y="406"/>
                    <a:pt x="11847" y="1"/>
                    <a:pt x="11371" y="1"/>
                  </a:cubicBezTo>
                  <a:lnTo>
                    <a:pt x="6811" y="1"/>
                  </a:lnTo>
                  <a:cubicBezTo>
                    <a:pt x="6656" y="1"/>
                    <a:pt x="6537" y="132"/>
                    <a:pt x="6537" y="287"/>
                  </a:cubicBezTo>
                  <a:cubicBezTo>
                    <a:pt x="6537" y="441"/>
                    <a:pt x="6668" y="572"/>
                    <a:pt x="6811" y="572"/>
                  </a:cubicBezTo>
                  <a:lnTo>
                    <a:pt x="11371" y="572"/>
                  </a:lnTo>
                  <a:cubicBezTo>
                    <a:pt x="11538" y="572"/>
                    <a:pt x="11669" y="703"/>
                    <a:pt x="11669" y="870"/>
                  </a:cubicBezTo>
                  <a:cubicBezTo>
                    <a:pt x="11669" y="1025"/>
                    <a:pt x="11538" y="1168"/>
                    <a:pt x="11371" y="1168"/>
                  </a:cubicBezTo>
                  <a:lnTo>
                    <a:pt x="1787" y="1168"/>
                  </a:lnTo>
                  <a:cubicBezTo>
                    <a:pt x="1620" y="1168"/>
                    <a:pt x="1489" y="1025"/>
                    <a:pt x="1489" y="870"/>
                  </a:cubicBezTo>
                  <a:cubicBezTo>
                    <a:pt x="1489" y="703"/>
                    <a:pt x="1620" y="572"/>
                    <a:pt x="1787" y="572"/>
                  </a:cubicBezTo>
                  <a:lnTo>
                    <a:pt x="5430" y="572"/>
                  </a:lnTo>
                  <a:cubicBezTo>
                    <a:pt x="5597" y="572"/>
                    <a:pt x="5716" y="430"/>
                    <a:pt x="5716" y="287"/>
                  </a:cubicBezTo>
                  <a:cubicBezTo>
                    <a:pt x="5716" y="120"/>
                    <a:pt x="5585" y="1"/>
                    <a:pt x="5430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5"/>
            <p:cNvSpPr/>
            <p:nvPr/>
          </p:nvSpPr>
          <p:spPr>
            <a:xfrm>
              <a:off x="7166350" y="1386300"/>
              <a:ext cx="55100" cy="55100"/>
            </a:xfrm>
            <a:custGeom>
              <a:rect b="b" l="l" r="r" t="t"/>
              <a:pathLst>
                <a:path extrusionOk="0" h="2204" w="2204">
                  <a:moveTo>
                    <a:pt x="1108" y="596"/>
                  </a:moveTo>
                  <a:cubicBezTo>
                    <a:pt x="1394" y="596"/>
                    <a:pt x="1632" y="834"/>
                    <a:pt x="1632" y="1108"/>
                  </a:cubicBezTo>
                  <a:cubicBezTo>
                    <a:pt x="1632" y="1394"/>
                    <a:pt x="1406" y="1632"/>
                    <a:pt x="1108" y="1632"/>
                  </a:cubicBezTo>
                  <a:cubicBezTo>
                    <a:pt x="822" y="1632"/>
                    <a:pt x="584" y="1394"/>
                    <a:pt x="584" y="1108"/>
                  </a:cubicBezTo>
                  <a:cubicBezTo>
                    <a:pt x="584" y="834"/>
                    <a:pt x="822" y="596"/>
                    <a:pt x="1108" y="596"/>
                  </a:cubicBezTo>
                  <a:close/>
                  <a:moveTo>
                    <a:pt x="1108" y="1"/>
                  </a:moveTo>
                  <a:cubicBezTo>
                    <a:pt x="501" y="1"/>
                    <a:pt x="1" y="489"/>
                    <a:pt x="1" y="1096"/>
                  </a:cubicBezTo>
                  <a:cubicBezTo>
                    <a:pt x="1" y="1704"/>
                    <a:pt x="501" y="2204"/>
                    <a:pt x="1108" y="2204"/>
                  </a:cubicBezTo>
                  <a:cubicBezTo>
                    <a:pt x="1715" y="2204"/>
                    <a:pt x="2204" y="1704"/>
                    <a:pt x="2204" y="1096"/>
                  </a:cubicBezTo>
                  <a:cubicBezTo>
                    <a:pt x="2204" y="501"/>
                    <a:pt x="1715" y="1"/>
                    <a:pt x="110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3" name="Google Shape;673;p45"/>
          <p:cNvGrpSpPr/>
          <p:nvPr/>
        </p:nvGrpSpPr>
        <p:grpSpPr>
          <a:xfrm>
            <a:off x="3088293" y="3497479"/>
            <a:ext cx="313433" cy="311915"/>
            <a:chOff x="6093000" y="1048775"/>
            <a:chExt cx="495625" cy="493225"/>
          </a:xfrm>
        </p:grpSpPr>
        <p:sp>
          <p:nvSpPr>
            <p:cNvPr id="674" name="Google Shape;674;p45"/>
            <p:cNvSpPr/>
            <p:nvPr/>
          </p:nvSpPr>
          <p:spPr>
            <a:xfrm>
              <a:off x="6203450" y="1495700"/>
              <a:ext cx="16375" cy="14750"/>
            </a:xfrm>
            <a:custGeom>
              <a:rect b="b" l="l" r="r" t="t"/>
              <a:pathLst>
                <a:path extrusionOk="0" h="590" w="655">
                  <a:moveTo>
                    <a:pt x="328" y="1"/>
                  </a:moveTo>
                  <a:cubicBezTo>
                    <a:pt x="253" y="1"/>
                    <a:pt x="179" y="30"/>
                    <a:pt x="119" y="90"/>
                  </a:cubicBezTo>
                  <a:cubicBezTo>
                    <a:pt x="0" y="209"/>
                    <a:pt x="0" y="387"/>
                    <a:pt x="119" y="507"/>
                  </a:cubicBezTo>
                  <a:cubicBezTo>
                    <a:pt x="179" y="566"/>
                    <a:pt x="262" y="590"/>
                    <a:pt x="334" y="590"/>
                  </a:cubicBezTo>
                  <a:cubicBezTo>
                    <a:pt x="405" y="590"/>
                    <a:pt x="476" y="566"/>
                    <a:pt x="536" y="507"/>
                  </a:cubicBezTo>
                  <a:cubicBezTo>
                    <a:pt x="655" y="387"/>
                    <a:pt x="655" y="209"/>
                    <a:pt x="536" y="90"/>
                  </a:cubicBezTo>
                  <a:cubicBezTo>
                    <a:pt x="476" y="30"/>
                    <a:pt x="402" y="1"/>
                    <a:pt x="32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5"/>
            <p:cNvSpPr/>
            <p:nvPr/>
          </p:nvSpPr>
          <p:spPr>
            <a:xfrm>
              <a:off x="6273700" y="1499250"/>
              <a:ext cx="16975" cy="14475"/>
            </a:xfrm>
            <a:custGeom>
              <a:rect b="b" l="l" r="r" t="t"/>
              <a:pathLst>
                <a:path extrusionOk="0" h="579" w="679">
                  <a:moveTo>
                    <a:pt x="346" y="1"/>
                  </a:moveTo>
                  <a:cubicBezTo>
                    <a:pt x="303" y="1"/>
                    <a:pt x="259" y="11"/>
                    <a:pt x="214" y="31"/>
                  </a:cubicBezTo>
                  <a:cubicBezTo>
                    <a:pt x="71" y="103"/>
                    <a:pt x="0" y="269"/>
                    <a:pt x="83" y="424"/>
                  </a:cubicBezTo>
                  <a:cubicBezTo>
                    <a:pt x="119" y="519"/>
                    <a:pt x="226" y="579"/>
                    <a:pt x="333" y="579"/>
                  </a:cubicBezTo>
                  <a:cubicBezTo>
                    <a:pt x="381" y="579"/>
                    <a:pt x="417" y="567"/>
                    <a:pt x="464" y="555"/>
                  </a:cubicBezTo>
                  <a:cubicBezTo>
                    <a:pt x="619" y="484"/>
                    <a:pt x="679" y="305"/>
                    <a:pt x="607" y="162"/>
                  </a:cubicBezTo>
                  <a:cubicBezTo>
                    <a:pt x="548" y="60"/>
                    <a:pt x="452" y="1"/>
                    <a:pt x="34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5"/>
            <p:cNvSpPr/>
            <p:nvPr/>
          </p:nvSpPr>
          <p:spPr>
            <a:xfrm>
              <a:off x="6387400" y="1495700"/>
              <a:ext cx="16400" cy="14750"/>
            </a:xfrm>
            <a:custGeom>
              <a:rect b="b" l="l" r="r" t="t"/>
              <a:pathLst>
                <a:path extrusionOk="0" h="590" w="656">
                  <a:moveTo>
                    <a:pt x="323" y="1"/>
                  </a:moveTo>
                  <a:cubicBezTo>
                    <a:pt x="247" y="1"/>
                    <a:pt x="173" y="30"/>
                    <a:pt x="119" y="90"/>
                  </a:cubicBezTo>
                  <a:cubicBezTo>
                    <a:pt x="0" y="209"/>
                    <a:pt x="0" y="387"/>
                    <a:pt x="119" y="507"/>
                  </a:cubicBezTo>
                  <a:cubicBezTo>
                    <a:pt x="179" y="566"/>
                    <a:pt x="250" y="590"/>
                    <a:pt x="322" y="590"/>
                  </a:cubicBezTo>
                  <a:cubicBezTo>
                    <a:pt x="405" y="590"/>
                    <a:pt x="476" y="566"/>
                    <a:pt x="536" y="507"/>
                  </a:cubicBezTo>
                  <a:cubicBezTo>
                    <a:pt x="655" y="387"/>
                    <a:pt x="655" y="209"/>
                    <a:pt x="536" y="90"/>
                  </a:cubicBezTo>
                  <a:cubicBezTo>
                    <a:pt x="476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5"/>
            <p:cNvSpPr/>
            <p:nvPr/>
          </p:nvSpPr>
          <p:spPr>
            <a:xfrm>
              <a:off x="6448125" y="1499250"/>
              <a:ext cx="16675" cy="14475"/>
            </a:xfrm>
            <a:custGeom>
              <a:rect b="b" l="l" r="r" t="t"/>
              <a:pathLst>
                <a:path extrusionOk="0" h="579" w="667">
                  <a:moveTo>
                    <a:pt x="334" y="1"/>
                  </a:moveTo>
                  <a:cubicBezTo>
                    <a:pt x="292" y="1"/>
                    <a:pt x="247" y="11"/>
                    <a:pt x="203" y="31"/>
                  </a:cubicBezTo>
                  <a:cubicBezTo>
                    <a:pt x="60" y="103"/>
                    <a:pt x="0" y="269"/>
                    <a:pt x="72" y="424"/>
                  </a:cubicBezTo>
                  <a:cubicBezTo>
                    <a:pt x="119" y="519"/>
                    <a:pt x="214" y="579"/>
                    <a:pt x="322" y="579"/>
                  </a:cubicBezTo>
                  <a:cubicBezTo>
                    <a:pt x="369" y="579"/>
                    <a:pt x="417" y="567"/>
                    <a:pt x="453" y="555"/>
                  </a:cubicBezTo>
                  <a:cubicBezTo>
                    <a:pt x="607" y="484"/>
                    <a:pt x="667" y="305"/>
                    <a:pt x="595" y="162"/>
                  </a:cubicBezTo>
                  <a:cubicBezTo>
                    <a:pt x="536" y="60"/>
                    <a:pt x="440" y="1"/>
                    <a:pt x="33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5"/>
            <p:cNvSpPr/>
            <p:nvPr/>
          </p:nvSpPr>
          <p:spPr>
            <a:xfrm>
              <a:off x="6093300" y="1221700"/>
              <a:ext cx="495325" cy="320300"/>
            </a:xfrm>
            <a:custGeom>
              <a:rect b="b" l="l" r="r" t="t"/>
              <a:pathLst>
                <a:path extrusionOk="0" h="12812" w="19813">
                  <a:moveTo>
                    <a:pt x="16801" y="644"/>
                  </a:moveTo>
                  <a:lnTo>
                    <a:pt x="17479" y="1382"/>
                  </a:lnTo>
                  <a:cubicBezTo>
                    <a:pt x="17872" y="1822"/>
                    <a:pt x="17872" y="2549"/>
                    <a:pt x="17491" y="2989"/>
                  </a:cubicBezTo>
                  <a:lnTo>
                    <a:pt x="17086" y="3442"/>
                  </a:lnTo>
                  <a:lnTo>
                    <a:pt x="17086" y="2251"/>
                  </a:lnTo>
                  <a:cubicBezTo>
                    <a:pt x="17086" y="2096"/>
                    <a:pt x="16955" y="1965"/>
                    <a:pt x="16812" y="1965"/>
                  </a:cubicBezTo>
                  <a:cubicBezTo>
                    <a:pt x="16646" y="1965"/>
                    <a:pt x="16527" y="2096"/>
                    <a:pt x="16527" y="2251"/>
                  </a:cubicBezTo>
                  <a:lnTo>
                    <a:pt x="16527" y="3442"/>
                  </a:lnTo>
                  <a:lnTo>
                    <a:pt x="16122" y="2989"/>
                  </a:lnTo>
                  <a:cubicBezTo>
                    <a:pt x="15741" y="2561"/>
                    <a:pt x="15741" y="1834"/>
                    <a:pt x="16134" y="1382"/>
                  </a:cubicBezTo>
                  <a:lnTo>
                    <a:pt x="16801" y="644"/>
                  </a:lnTo>
                  <a:close/>
                  <a:moveTo>
                    <a:pt x="2942" y="656"/>
                  </a:moveTo>
                  <a:lnTo>
                    <a:pt x="3608" y="1406"/>
                  </a:lnTo>
                  <a:cubicBezTo>
                    <a:pt x="4013" y="1834"/>
                    <a:pt x="4013" y="2561"/>
                    <a:pt x="3620" y="3013"/>
                  </a:cubicBezTo>
                  <a:lnTo>
                    <a:pt x="3216" y="3454"/>
                  </a:lnTo>
                  <a:lnTo>
                    <a:pt x="3216" y="2263"/>
                  </a:lnTo>
                  <a:cubicBezTo>
                    <a:pt x="3216" y="2096"/>
                    <a:pt x="3085" y="1977"/>
                    <a:pt x="2930" y="1977"/>
                  </a:cubicBezTo>
                  <a:cubicBezTo>
                    <a:pt x="2787" y="1977"/>
                    <a:pt x="2656" y="2120"/>
                    <a:pt x="2656" y="2263"/>
                  </a:cubicBezTo>
                  <a:lnTo>
                    <a:pt x="2656" y="3454"/>
                  </a:lnTo>
                  <a:lnTo>
                    <a:pt x="2251" y="3013"/>
                  </a:lnTo>
                  <a:cubicBezTo>
                    <a:pt x="1870" y="2573"/>
                    <a:pt x="1870" y="1846"/>
                    <a:pt x="2263" y="1406"/>
                  </a:cubicBezTo>
                  <a:lnTo>
                    <a:pt x="2942" y="656"/>
                  </a:lnTo>
                  <a:close/>
                  <a:moveTo>
                    <a:pt x="9871" y="656"/>
                  </a:moveTo>
                  <a:lnTo>
                    <a:pt x="10538" y="1406"/>
                  </a:lnTo>
                  <a:cubicBezTo>
                    <a:pt x="10943" y="1834"/>
                    <a:pt x="10943" y="2561"/>
                    <a:pt x="10562" y="3013"/>
                  </a:cubicBezTo>
                  <a:lnTo>
                    <a:pt x="10157" y="3454"/>
                  </a:lnTo>
                  <a:lnTo>
                    <a:pt x="10157" y="2263"/>
                  </a:lnTo>
                  <a:cubicBezTo>
                    <a:pt x="10157" y="2096"/>
                    <a:pt x="10014" y="1977"/>
                    <a:pt x="9871" y="1977"/>
                  </a:cubicBezTo>
                  <a:cubicBezTo>
                    <a:pt x="9704" y="1977"/>
                    <a:pt x="9585" y="2120"/>
                    <a:pt x="9585" y="2263"/>
                  </a:cubicBezTo>
                  <a:lnTo>
                    <a:pt x="9585" y="3454"/>
                  </a:lnTo>
                  <a:lnTo>
                    <a:pt x="9192" y="3013"/>
                  </a:lnTo>
                  <a:cubicBezTo>
                    <a:pt x="8800" y="2573"/>
                    <a:pt x="8800" y="1846"/>
                    <a:pt x="9204" y="1406"/>
                  </a:cubicBezTo>
                  <a:lnTo>
                    <a:pt x="9871" y="656"/>
                  </a:lnTo>
                  <a:close/>
                  <a:moveTo>
                    <a:pt x="7490" y="4835"/>
                  </a:moveTo>
                  <a:lnTo>
                    <a:pt x="8514" y="4942"/>
                  </a:lnTo>
                  <a:cubicBezTo>
                    <a:pt x="9097" y="5001"/>
                    <a:pt x="9585" y="5549"/>
                    <a:pt x="9585" y="6133"/>
                  </a:cubicBezTo>
                  <a:lnTo>
                    <a:pt x="9585" y="6728"/>
                  </a:lnTo>
                  <a:lnTo>
                    <a:pt x="8859" y="5906"/>
                  </a:lnTo>
                  <a:cubicBezTo>
                    <a:pt x="8803" y="5844"/>
                    <a:pt x="8724" y="5811"/>
                    <a:pt x="8644" y="5811"/>
                  </a:cubicBezTo>
                  <a:cubicBezTo>
                    <a:pt x="8572" y="5811"/>
                    <a:pt x="8499" y="5838"/>
                    <a:pt x="8442" y="5894"/>
                  </a:cubicBezTo>
                  <a:cubicBezTo>
                    <a:pt x="8311" y="5990"/>
                    <a:pt x="8311" y="6180"/>
                    <a:pt x="8419" y="6299"/>
                  </a:cubicBezTo>
                  <a:lnTo>
                    <a:pt x="9157" y="7121"/>
                  </a:lnTo>
                  <a:lnTo>
                    <a:pt x="9157" y="7121"/>
                  </a:lnTo>
                  <a:lnTo>
                    <a:pt x="8561" y="7049"/>
                  </a:lnTo>
                  <a:cubicBezTo>
                    <a:pt x="7978" y="6990"/>
                    <a:pt x="7490" y="6442"/>
                    <a:pt x="7490" y="5859"/>
                  </a:cubicBezTo>
                  <a:lnTo>
                    <a:pt x="7490" y="4835"/>
                  </a:lnTo>
                  <a:close/>
                  <a:moveTo>
                    <a:pt x="560" y="4835"/>
                  </a:moveTo>
                  <a:lnTo>
                    <a:pt x="1584" y="4942"/>
                  </a:lnTo>
                  <a:cubicBezTo>
                    <a:pt x="2168" y="5001"/>
                    <a:pt x="2656" y="5549"/>
                    <a:pt x="2656" y="6133"/>
                  </a:cubicBezTo>
                  <a:lnTo>
                    <a:pt x="2656" y="6728"/>
                  </a:lnTo>
                  <a:lnTo>
                    <a:pt x="1906" y="5906"/>
                  </a:lnTo>
                  <a:cubicBezTo>
                    <a:pt x="1856" y="5844"/>
                    <a:pt x="1776" y="5811"/>
                    <a:pt x="1695" y="5811"/>
                  </a:cubicBezTo>
                  <a:cubicBezTo>
                    <a:pt x="1621" y="5811"/>
                    <a:pt x="1546" y="5838"/>
                    <a:pt x="1489" y="5894"/>
                  </a:cubicBezTo>
                  <a:cubicBezTo>
                    <a:pt x="1394" y="5990"/>
                    <a:pt x="1370" y="6180"/>
                    <a:pt x="1477" y="6299"/>
                  </a:cubicBezTo>
                  <a:lnTo>
                    <a:pt x="2227" y="7121"/>
                  </a:lnTo>
                  <a:lnTo>
                    <a:pt x="1632" y="7049"/>
                  </a:lnTo>
                  <a:cubicBezTo>
                    <a:pt x="1049" y="6990"/>
                    <a:pt x="560" y="6442"/>
                    <a:pt x="560" y="5859"/>
                  </a:cubicBezTo>
                  <a:lnTo>
                    <a:pt x="560" y="4835"/>
                  </a:lnTo>
                  <a:close/>
                  <a:moveTo>
                    <a:pt x="14407" y="4835"/>
                  </a:moveTo>
                  <a:lnTo>
                    <a:pt x="15443" y="4942"/>
                  </a:lnTo>
                  <a:cubicBezTo>
                    <a:pt x="16015" y="5001"/>
                    <a:pt x="16515" y="5549"/>
                    <a:pt x="16515" y="6133"/>
                  </a:cubicBezTo>
                  <a:lnTo>
                    <a:pt x="16515" y="6716"/>
                  </a:lnTo>
                  <a:lnTo>
                    <a:pt x="15765" y="5894"/>
                  </a:lnTo>
                  <a:cubicBezTo>
                    <a:pt x="15708" y="5832"/>
                    <a:pt x="15629" y="5799"/>
                    <a:pt x="15549" y="5799"/>
                  </a:cubicBezTo>
                  <a:cubicBezTo>
                    <a:pt x="15477" y="5799"/>
                    <a:pt x="15405" y="5826"/>
                    <a:pt x="15348" y="5883"/>
                  </a:cubicBezTo>
                  <a:cubicBezTo>
                    <a:pt x="15229" y="5990"/>
                    <a:pt x="15217" y="6180"/>
                    <a:pt x="15336" y="6299"/>
                  </a:cubicBezTo>
                  <a:lnTo>
                    <a:pt x="16074" y="7121"/>
                  </a:lnTo>
                  <a:lnTo>
                    <a:pt x="15479" y="7061"/>
                  </a:lnTo>
                  <a:cubicBezTo>
                    <a:pt x="14907" y="7002"/>
                    <a:pt x="14407" y="6442"/>
                    <a:pt x="14407" y="5871"/>
                  </a:cubicBezTo>
                  <a:lnTo>
                    <a:pt x="14407" y="4835"/>
                  </a:lnTo>
                  <a:close/>
                  <a:moveTo>
                    <a:pt x="5335" y="5835"/>
                  </a:moveTo>
                  <a:lnTo>
                    <a:pt x="5335" y="6859"/>
                  </a:lnTo>
                  <a:cubicBezTo>
                    <a:pt x="5335" y="7442"/>
                    <a:pt x="4847" y="7990"/>
                    <a:pt x="4263" y="8049"/>
                  </a:cubicBezTo>
                  <a:lnTo>
                    <a:pt x="3668" y="8109"/>
                  </a:lnTo>
                  <a:lnTo>
                    <a:pt x="4406" y="7299"/>
                  </a:lnTo>
                  <a:cubicBezTo>
                    <a:pt x="4513" y="7180"/>
                    <a:pt x="4513" y="7002"/>
                    <a:pt x="4394" y="6883"/>
                  </a:cubicBezTo>
                  <a:cubicBezTo>
                    <a:pt x="4336" y="6830"/>
                    <a:pt x="4264" y="6804"/>
                    <a:pt x="4192" y="6804"/>
                  </a:cubicBezTo>
                  <a:cubicBezTo>
                    <a:pt x="4115" y="6804"/>
                    <a:pt x="4039" y="6833"/>
                    <a:pt x="3978" y="6895"/>
                  </a:cubicBezTo>
                  <a:lnTo>
                    <a:pt x="3239" y="7716"/>
                  </a:lnTo>
                  <a:lnTo>
                    <a:pt x="3239" y="7121"/>
                  </a:lnTo>
                  <a:cubicBezTo>
                    <a:pt x="3239" y="6537"/>
                    <a:pt x="3728" y="6002"/>
                    <a:pt x="4311" y="5942"/>
                  </a:cubicBezTo>
                  <a:lnTo>
                    <a:pt x="5335" y="5835"/>
                  </a:lnTo>
                  <a:close/>
                  <a:moveTo>
                    <a:pt x="12252" y="5835"/>
                  </a:moveTo>
                  <a:lnTo>
                    <a:pt x="12252" y="6859"/>
                  </a:lnTo>
                  <a:cubicBezTo>
                    <a:pt x="12252" y="7442"/>
                    <a:pt x="11764" y="7990"/>
                    <a:pt x="11181" y="8049"/>
                  </a:cubicBezTo>
                  <a:lnTo>
                    <a:pt x="10586" y="8109"/>
                  </a:lnTo>
                  <a:lnTo>
                    <a:pt x="11336" y="7299"/>
                  </a:lnTo>
                  <a:cubicBezTo>
                    <a:pt x="11431" y="7180"/>
                    <a:pt x="11431" y="7002"/>
                    <a:pt x="11312" y="6883"/>
                  </a:cubicBezTo>
                  <a:cubicBezTo>
                    <a:pt x="11254" y="6830"/>
                    <a:pt x="11182" y="6804"/>
                    <a:pt x="11109" y="6804"/>
                  </a:cubicBezTo>
                  <a:cubicBezTo>
                    <a:pt x="11033" y="6804"/>
                    <a:pt x="10956" y="6833"/>
                    <a:pt x="10895" y="6895"/>
                  </a:cubicBezTo>
                  <a:lnTo>
                    <a:pt x="10157" y="7716"/>
                  </a:lnTo>
                  <a:lnTo>
                    <a:pt x="10157" y="7478"/>
                  </a:lnTo>
                  <a:lnTo>
                    <a:pt x="10157" y="7133"/>
                  </a:lnTo>
                  <a:cubicBezTo>
                    <a:pt x="10157" y="6537"/>
                    <a:pt x="10645" y="6002"/>
                    <a:pt x="11228" y="5942"/>
                  </a:cubicBezTo>
                  <a:lnTo>
                    <a:pt x="12252" y="5835"/>
                  </a:lnTo>
                  <a:close/>
                  <a:moveTo>
                    <a:pt x="19206" y="5835"/>
                  </a:moveTo>
                  <a:lnTo>
                    <a:pt x="19206" y="6859"/>
                  </a:lnTo>
                  <a:lnTo>
                    <a:pt x="19194" y="6859"/>
                  </a:lnTo>
                  <a:cubicBezTo>
                    <a:pt x="19194" y="7442"/>
                    <a:pt x="18694" y="7990"/>
                    <a:pt x="18122" y="8049"/>
                  </a:cubicBezTo>
                  <a:lnTo>
                    <a:pt x="17527" y="8109"/>
                  </a:lnTo>
                  <a:lnTo>
                    <a:pt x="18265" y="7299"/>
                  </a:lnTo>
                  <a:cubicBezTo>
                    <a:pt x="18372" y="7180"/>
                    <a:pt x="18372" y="7002"/>
                    <a:pt x="18253" y="6883"/>
                  </a:cubicBezTo>
                  <a:cubicBezTo>
                    <a:pt x="18195" y="6830"/>
                    <a:pt x="18123" y="6804"/>
                    <a:pt x="18051" y="6804"/>
                  </a:cubicBezTo>
                  <a:cubicBezTo>
                    <a:pt x="17974" y="6804"/>
                    <a:pt x="17898" y="6833"/>
                    <a:pt x="17836" y="6895"/>
                  </a:cubicBezTo>
                  <a:lnTo>
                    <a:pt x="17110" y="7716"/>
                  </a:lnTo>
                  <a:lnTo>
                    <a:pt x="17110" y="7478"/>
                  </a:lnTo>
                  <a:lnTo>
                    <a:pt x="17110" y="7133"/>
                  </a:lnTo>
                  <a:cubicBezTo>
                    <a:pt x="17110" y="6549"/>
                    <a:pt x="17598" y="6002"/>
                    <a:pt x="18182" y="5942"/>
                  </a:cubicBezTo>
                  <a:lnTo>
                    <a:pt x="19206" y="5835"/>
                  </a:lnTo>
                  <a:close/>
                  <a:moveTo>
                    <a:pt x="2966" y="1"/>
                  </a:moveTo>
                  <a:cubicBezTo>
                    <a:pt x="2835" y="1"/>
                    <a:pt x="2715" y="60"/>
                    <a:pt x="2608" y="168"/>
                  </a:cubicBezTo>
                  <a:lnTo>
                    <a:pt x="1870" y="989"/>
                  </a:lnTo>
                  <a:cubicBezTo>
                    <a:pt x="1275" y="1644"/>
                    <a:pt x="1251" y="2715"/>
                    <a:pt x="1846" y="3370"/>
                  </a:cubicBezTo>
                  <a:lnTo>
                    <a:pt x="2680" y="4287"/>
                  </a:lnTo>
                  <a:lnTo>
                    <a:pt x="2680" y="4799"/>
                  </a:lnTo>
                  <a:cubicBezTo>
                    <a:pt x="2406" y="4537"/>
                    <a:pt x="2061" y="4359"/>
                    <a:pt x="1668" y="4323"/>
                  </a:cubicBezTo>
                  <a:lnTo>
                    <a:pt x="560" y="4204"/>
                  </a:lnTo>
                  <a:cubicBezTo>
                    <a:pt x="534" y="4200"/>
                    <a:pt x="508" y="4198"/>
                    <a:pt x="483" y="4198"/>
                  </a:cubicBezTo>
                  <a:cubicBezTo>
                    <a:pt x="361" y="4198"/>
                    <a:pt x="256" y="4244"/>
                    <a:pt x="168" y="4323"/>
                  </a:cubicBezTo>
                  <a:cubicBezTo>
                    <a:pt x="60" y="4406"/>
                    <a:pt x="1" y="4561"/>
                    <a:pt x="1" y="4692"/>
                  </a:cubicBezTo>
                  <a:lnTo>
                    <a:pt x="1" y="5811"/>
                  </a:lnTo>
                  <a:cubicBezTo>
                    <a:pt x="1" y="6704"/>
                    <a:pt x="715" y="7490"/>
                    <a:pt x="1596" y="7573"/>
                  </a:cubicBezTo>
                  <a:lnTo>
                    <a:pt x="2680" y="7680"/>
                  </a:lnTo>
                  <a:lnTo>
                    <a:pt x="2680" y="8430"/>
                  </a:lnTo>
                  <a:lnTo>
                    <a:pt x="2680" y="9573"/>
                  </a:lnTo>
                  <a:lnTo>
                    <a:pt x="763" y="9573"/>
                  </a:lnTo>
                  <a:cubicBezTo>
                    <a:pt x="346" y="9573"/>
                    <a:pt x="25" y="9919"/>
                    <a:pt x="25" y="10312"/>
                  </a:cubicBezTo>
                  <a:lnTo>
                    <a:pt x="25" y="12074"/>
                  </a:lnTo>
                  <a:cubicBezTo>
                    <a:pt x="25" y="12490"/>
                    <a:pt x="358" y="12812"/>
                    <a:pt x="763" y="12812"/>
                  </a:cubicBezTo>
                  <a:lnTo>
                    <a:pt x="19051" y="12812"/>
                  </a:lnTo>
                  <a:cubicBezTo>
                    <a:pt x="19468" y="12812"/>
                    <a:pt x="19801" y="12479"/>
                    <a:pt x="19801" y="12074"/>
                  </a:cubicBezTo>
                  <a:lnTo>
                    <a:pt x="19801" y="10312"/>
                  </a:lnTo>
                  <a:cubicBezTo>
                    <a:pt x="19801" y="9895"/>
                    <a:pt x="19456" y="9573"/>
                    <a:pt x="19051" y="9573"/>
                  </a:cubicBezTo>
                  <a:lnTo>
                    <a:pt x="17134" y="9573"/>
                  </a:lnTo>
                  <a:lnTo>
                    <a:pt x="17134" y="8692"/>
                  </a:lnTo>
                  <a:lnTo>
                    <a:pt x="18217" y="8585"/>
                  </a:lnTo>
                  <a:cubicBezTo>
                    <a:pt x="19098" y="8502"/>
                    <a:pt x="19813" y="7716"/>
                    <a:pt x="19813" y="6823"/>
                  </a:cubicBezTo>
                  <a:lnTo>
                    <a:pt x="19813" y="5704"/>
                  </a:lnTo>
                  <a:cubicBezTo>
                    <a:pt x="19813" y="5549"/>
                    <a:pt x="19753" y="5418"/>
                    <a:pt x="19646" y="5335"/>
                  </a:cubicBezTo>
                  <a:cubicBezTo>
                    <a:pt x="19518" y="5292"/>
                    <a:pt x="19381" y="5250"/>
                    <a:pt x="19260" y="5250"/>
                  </a:cubicBezTo>
                  <a:cubicBezTo>
                    <a:pt x="19245" y="5250"/>
                    <a:pt x="19231" y="5250"/>
                    <a:pt x="19218" y="5251"/>
                  </a:cubicBezTo>
                  <a:lnTo>
                    <a:pt x="18098" y="5371"/>
                  </a:lnTo>
                  <a:cubicBezTo>
                    <a:pt x="17717" y="5418"/>
                    <a:pt x="17372" y="5585"/>
                    <a:pt x="17086" y="5835"/>
                  </a:cubicBezTo>
                  <a:lnTo>
                    <a:pt x="17086" y="4323"/>
                  </a:lnTo>
                  <a:lnTo>
                    <a:pt x="17920" y="3394"/>
                  </a:lnTo>
                  <a:cubicBezTo>
                    <a:pt x="18515" y="2739"/>
                    <a:pt x="18503" y="1668"/>
                    <a:pt x="17908" y="1013"/>
                  </a:cubicBezTo>
                  <a:lnTo>
                    <a:pt x="17170" y="191"/>
                  </a:lnTo>
                  <a:cubicBezTo>
                    <a:pt x="17074" y="96"/>
                    <a:pt x="16943" y="37"/>
                    <a:pt x="16812" y="37"/>
                  </a:cubicBezTo>
                  <a:cubicBezTo>
                    <a:pt x="16670" y="37"/>
                    <a:pt x="16551" y="96"/>
                    <a:pt x="16443" y="191"/>
                  </a:cubicBezTo>
                  <a:lnTo>
                    <a:pt x="15705" y="1013"/>
                  </a:lnTo>
                  <a:cubicBezTo>
                    <a:pt x="15110" y="1668"/>
                    <a:pt x="15098" y="2739"/>
                    <a:pt x="15693" y="3394"/>
                  </a:cubicBezTo>
                  <a:lnTo>
                    <a:pt x="16527" y="4323"/>
                  </a:lnTo>
                  <a:lnTo>
                    <a:pt x="16527" y="4823"/>
                  </a:lnTo>
                  <a:cubicBezTo>
                    <a:pt x="16241" y="4573"/>
                    <a:pt x="15896" y="4394"/>
                    <a:pt x="15515" y="4347"/>
                  </a:cubicBezTo>
                  <a:lnTo>
                    <a:pt x="14396" y="4228"/>
                  </a:lnTo>
                  <a:cubicBezTo>
                    <a:pt x="14381" y="4226"/>
                    <a:pt x="14366" y="4226"/>
                    <a:pt x="14352" y="4226"/>
                  </a:cubicBezTo>
                  <a:cubicBezTo>
                    <a:pt x="14224" y="4226"/>
                    <a:pt x="14100" y="4272"/>
                    <a:pt x="14015" y="4347"/>
                  </a:cubicBezTo>
                  <a:cubicBezTo>
                    <a:pt x="13907" y="4442"/>
                    <a:pt x="13848" y="4573"/>
                    <a:pt x="13848" y="4716"/>
                  </a:cubicBezTo>
                  <a:lnTo>
                    <a:pt x="13848" y="5835"/>
                  </a:lnTo>
                  <a:cubicBezTo>
                    <a:pt x="13848" y="6716"/>
                    <a:pt x="14562" y="7514"/>
                    <a:pt x="15443" y="7609"/>
                  </a:cubicBezTo>
                  <a:lnTo>
                    <a:pt x="16527" y="7716"/>
                  </a:lnTo>
                  <a:lnTo>
                    <a:pt x="16527" y="9597"/>
                  </a:lnTo>
                  <a:lnTo>
                    <a:pt x="13955" y="9597"/>
                  </a:lnTo>
                  <a:cubicBezTo>
                    <a:pt x="13788" y="9597"/>
                    <a:pt x="13669" y="9740"/>
                    <a:pt x="13669" y="9883"/>
                  </a:cubicBezTo>
                  <a:cubicBezTo>
                    <a:pt x="13669" y="10050"/>
                    <a:pt x="13800" y="10169"/>
                    <a:pt x="13955" y="10169"/>
                  </a:cubicBezTo>
                  <a:lnTo>
                    <a:pt x="19027" y="10169"/>
                  </a:lnTo>
                  <a:cubicBezTo>
                    <a:pt x="19110" y="10169"/>
                    <a:pt x="19206" y="10240"/>
                    <a:pt x="19206" y="10335"/>
                  </a:cubicBezTo>
                  <a:lnTo>
                    <a:pt x="19206" y="12086"/>
                  </a:lnTo>
                  <a:cubicBezTo>
                    <a:pt x="19206" y="12181"/>
                    <a:pt x="19134" y="12264"/>
                    <a:pt x="19027" y="12264"/>
                  </a:cubicBezTo>
                  <a:lnTo>
                    <a:pt x="739" y="12264"/>
                  </a:lnTo>
                  <a:cubicBezTo>
                    <a:pt x="644" y="12264"/>
                    <a:pt x="572" y="12193"/>
                    <a:pt x="572" y="12086"/>
                  </a:cubicBezTo>
                  <a:lnTo>
                    <a:pt x="572" y="10335"/>
                  </a:lnTo>
                  <a:cubicBezTo>
                    <a:pt x="572" y="10240"/>
                    <a:pt x="644" y="10169"/>
                    <a:pt x="739" y="10169"/>
                  </a:cubicBezTo>
                  <a:lnTo>
                    <a:pt x="12610" y="10169"/>
                  </a:lnTo>
                  <a:cubicBezTo>
                    <a:pt x="12776" y="10169"/>
                    <a:pt x="12895" y="10038"/>
                    <a:pt x="12895" y="9883"/>
                  </a:cubicBezTo>
                  <a:cubicBezTo>
                    <a:pt x="12895" y="9716"/>
                    <a:pt x="12764" y="9597"/>
                    <a:pt x="12610" y="9597"/>
                  </a:cubicBezTo>
                  <a:lnTo>
                    <a:pt x="10169" y="9597"/>
                  </a:lnTo>
                  <a:lnTo>
                    <a:pt x="10169" y="8728"/>
                  </a:lnTo>
                  <a:lnTo>
                    <a:pt x="11252" y="8621"/>
                  </a:lnTo>
                  <a:cubicBezTo>
                    <a:pt x="12133" y="8526"/>
                    <a:pt x="12848" y="7740"/>
                    <a:pt x="12848" y="6847"/>
                  </a:cubicBezTo>
                  <a:lnTo>
                    <a:pt x="12848" y="5728"/>
                  </a:lnTo>
                  <a:cubicBezTo>
                    <a:pt x="12848" y="5585"/>
                    <a:pt x="12788" y="5454"/>
                    <a:pt x="12681" y="5359"/>
                  </a:cubicBezTo>
                  <a:cubicBezTo>
                    <a:pt x="12574" y="5275"/>
                    <a:pt x="12443" y="5228"/>
                    <a:pt x="12300" y="5228"/>
                  </a:cubicBezTo>
                  <a:lnTo>
                    <a:pt x="11181" y="5347"/>
                  </a:lnTo>
                  <a:cubicBezTo>
                    <a:pt x="10800" y="5394"/>
                    <a:pt x="10443" y="5549"/>
                    <a:pt x="10169" y="5823"/>
                  </a:cubicBezTo>
                  <a:lnTo>
                    <a:pt x="10169" y="4299"/>
                  </a:lnTo>
                  <a:lnTo>
                    <a:pt x="11002" y="3382"/>
                  </a:lnTo>
                  <a:cubicBezTo>
                    <a:pt x="11598" y="2727"/>
                    <a:pt x="11586" y="1656"/>
                    <a:pt x="10990" y="1001"/>
                  </a:cubicBezTo>
                  <a:lnTo>
                    <a:pt x="10240" y="179"/>
                  </a:lnTo>
                  <a:cubicBezTo>
                    <a:pt x="10157" y="72"/>
                    <a:pt x="10026" y="13"/>
                    <a:pt x="9883" y="13"/>
                  </a:cubicBezTo>
                  <a:cubicBezTo>
                    <a:pt x="9752" y="13"/>
                    <a:pt x="9633" y="72"/>
                    <a:pt x="9526" y="179"/>
                  </a:cubicBezTo>
                  <a:lnTo>
                    <a:pt x="8788" y="1001"/>
                  </a:lnTo>
                  <a:cubicBezTo>
                    <a:pt x="8192" y="1656"/>
                    <a:pt x="8180" y="2727"/>
                    <a:pt x="8776" y="3382"/>
                  </a:cubicBezTo>
                  <a:lnTo>
                    <a:pt x="9597" y="4299"/>
                  </a:lnTo>
                  <a:lnTo>
                    <a:pt x="9597" y="4811"/>
                  </a:lnTo>
                  <a:cubicBezTo>
                    <a:pt x="9323" y="4561"/>
                    <a:pt x="8978" y="4382"/>
                    <a:pt x="8597" y="4335"/>
                  </a:cubicBezTo>
                  <a:lnTo>
                    <a:pt x="7478" y="4216"/>
                  </a:lnTo>
                  <a:cubicBezTo>
                    <a:pt x="7459" y="4214"/>
                    <a:pt x="7440" y="4213"/>
                    <a:pt x="7422" y="4213"/>
                  </a:cubicBezTo>
                  <a:cubicBezTo>
                    <a:pt x="7291" y="4213"/>
                    <a:pt x="7179" y="4251"/>
                    <a:pt x="7085" y="4335"/>
                  </a:cubicBezTo>
                  <a:cubicBezTo>
                    <a:pt x="6990" y="4418"/>
                    <a:pt x="6930" y="4573"/>
                    <a:pt x="6930" y="4704"/>
                  </a:cubicBezTo>
                  <a:lnTo>
                    <a:pt x="6930" y="5823"/>
                  </a:lnTo>
                  <a:cubicBezTo>
                    <a:pt x="6930" y="6704"/>
                    <a:pt x="7645" y="7502"/>
                    <a:pt x="8514" y="7597"/>
                  </a:cubicBezTo>
                  <a:lnTo>
                    <a:pt x="9609" y="7692"/>
                  </a:lnTo>
                  <a:lnTo>
                    <a:pt x="9609" y="9585"/>
                  </a:lnTo>
                  <a:lnTo>
                    <a:pt x="3251" y="9585"/>
                  </a:lnTo>
                  <a:lnTo>
                    <a:pt x="3251" y="8704"/>
                  </a:lnTo>
                  <a:lnTo>
                    <a:pt x="4335" y="8609"/>
                  </a:lnTo>
                  <a:cubicBezTo>
                    <a:pt x="5216" y="8514"/>
                    <a:pt x="5930" y="7728"/>
                    <a:pt x="5930" y="6835"/>
                  </a:cubicBezTo>
                  <a:lnTo>
                    <a:pt x="5930" y="5716"/>
                  </a:lnTo>
                  <a:cubicBezTo>
                    <a:pt x="5930" y="5573"/>
                    <a:pt x="5871" y="5430"/>
                    <a:pt x="5763" y="5347"/>
                  </a:cubicBezTo>
                  <a:cubicBezTo>
                    <a:pt x="5656" y="5251"/>
                    <a:pt x="5525" y="5216"/>
                    <a:pt x="5382" y="5216"/>
                  </a:cubicBezTo>
                  <a:lnTo>
                    <a:pt x="4263" y="5335"/>
                  </a:lnTo>
                  <a:cubicBezTo>
                    <a:pt x="3870" y="5371"/>
                    <a:pt x="3513" y="5537"/>
                    <a:pt x="3251" y="5811"/>
                  </a:cubicBezTo>
                  <a:lnTo>
                    <a:pt x="3251" y="4287"/>
                  </a:lnTo>
                  <a:lnTo>
                    <a:pt x="4085" y="3370"/>
                  </a:lnTo>
                  <a:cubicBezTo>
                    <a:pt x="4680" y="2715"/>
                    <a:pt x="4668" y="1644"/>
                    <a:pt x="4073" y="989"/>
                  </a:cubicBezTo>
                  <a:lnTo>
                    <a:pt x="3323" y="168"/>
                  </a:lnTo>
                  <a:cubicBezTo>
                    <a:pt x="3239" y="60"/>
                    <a:pt x="3096" y="1"/>
                    <a:pt x="296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5"/>
            <p:cNvSpPr/>
            <p:nvPr/>
          </p:nvSpPr>
          <p:spPr>
            <a:xfrm>
              <a:off x="6093000" y="1048775"/>
              <a:ext cx="494450" cy="130100"/>
            </a:xfrm>
            <a:custGeom>
              <a:rect b="b" l="l" r="r" t="t"/>
              <a:pathLst>
                <a:path extrusionOk="0" h="5204" w="19778">
                  <a:moveTo>
                    <a:pt x="19218" y="560"/>
                  </a:moveTo>
                  <a:lnTo>
                    <a:pt x="19206" y="1560"/>
                  </a:lnTo>
                  <a:lnTo>
                    <a:pt x="10538" y="1560"/>
                  </a:lnTo>
                  <a:cubicBezTo>
                    <a:pt x="10371" y="1560"/>
                    <a:pt x="10252" y="1691"/>
                    <a:pt x="10252" y="1846"/>
                  </a:cubicBezTo>
                  <a:cubicBezTo>
                    <a:pt x="10252" y="1989"/>
                    <a:pt x="10395" y="2132"/>
                    <a:pt x="10538" y="2132"/>
                  </a:cubicBezTo>
                  <a:lnTo>
                    <a:pt x="17610" y="2132"/>
                  </a:lnTo>
                  <a:lnTo>
                    <a:pt x="17610" y="2608"/>
                  </a:lnTo>
                  <a:cubicBezTo>
                    <a:pt x="17610" y="2870"/>
                    <a:pt x="17384" y="3096"/>
                    <a:pt x="17134" y="3096"/>
                  </a:cubicBezTo>
                  <a:lnTo>
                    <a:pt x="2668" y="3096"/>
                  </a:lnTo>
                  <a:cubicBezTo>
                    <a:pt x="2394" y="3096"/>
                    <a:pt x="2168" y="2870"/>
                    <a:pt x="2168" y="2608"/>
                  </a:cubicBezTo>
                  <a:lnTo>
                    <a:pt x="2168" y="2108"/>
                  </a:lnTo>
                  <a:lnTo>
                    <a:pt x="9216" y="2108"/>
                  </a:lnTo>
                  <a:cubicBezTo>
                    <a:pt x="9371" y="2108"/>
                    <a:pt x="9502" y="1977"/>
                    <a:pt x="9502" y="1810"/>
                  </a:cubicBezTo>
                  <a:cubicBezTo>
                    <a:pt x="9502" y="1655"/>
                    <a:pt x="9359" y="1536"/>
                    <a:pt x="9216" y="1536"/>
                  </a:cubicBezTo>
                  <a:lnTo>
                    <a:pt x="584" y="1536"/>
                  </a:lnTo>
                  <a:lnTo>
                    <a:pt x="584" y="560"/>
                  </a:lnTo>
                  <a:close/>
                  <a:moveTo>
                    <a:pt x="7145" y="3691"/>
                  </a:moveTo>
                  <a:lnTo>
                    <a:pt x="7145" y="4168"/>
                  </a:lnTo>
                  <a:cubicBezTo>
                    <a:pt x="7145" y="4429"/>
                    <a:pt x="6918" y="4656"/>
                    <a:pt x="6668" y="4656"/>
                  </a:cubicBezTo>
                  <a:lnTo>
                    <a:pt x="6180" y="4656"/>
                  </a:lnTo>
                  <a:cubicBezTo>
                    <a:pt x="5906" y="4656"/>
                    <a:pt x="5692" y="4429"/>
                    <a:pt x="5692" y="4168"/>
                  </a:cubicBezTo>
                  <a:lnTo>
                    <a:pt x="5692" y="3691"/>
                  </a:lnTo>
                  <a:close/>
                  <a:moveTo>
                    <a:pt x="14062" y="3691"/>
                  </a:moveTo>
                  <a:lnTo>
                    <a:pt x="14062" y="4168"/>
                  </a:lnTo>
                  <a:lnTo>
                    <a:pt x="14086" y="4168"/>
                  </a:lnTo>
                  <a:cubicBezTo>
                    <a:pt x="14086" y="4429"/>
                    <a:pt x="13860" y="4656"/>
                    <a:pt x="13586" y="4656"/>
                  </a:cubicBezTo>
                  <a:lnTo>
                    <a:pt x="13098" y="4656"/>
                  </a:lnTo>
                  <a:cubicBezTo>
                    <a:pt x="12836" y="4656"/>
                    <a:pt x="12610" y="4429"/>
                    <a:pt x="12610" y="4168"/>
                  </a:cubicBezTo>
                  <a:lnTo>
                    <a:pt x="12610" y="3691"/>
                  </a:lnTo>
                  <a:close/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lnTo>
                    <a:pt x="1" y="1691"/>
                  </a:lnTo>
                  <a:cubicBezTo>
                    <a:pt x="1" y="1929"/>
                    <a:pt x="191" y="2120"/>
                    <a:pt x="430" y="2120"/>
                  </a:cubicBezTo>
                  <a:lnTo>
                    <a:pt x="1596" y="2120"/>
                  </a:lnTo>
                  <a:lnTo>
                    <a:pt x="1596" y="2620"/>
                  </a:lnTo>
                  <a:cubicBezTo>
                    <a:pt x="1596" y="3203"/>
                    <a:pt x="2073" y="3667"/>
                    <a:pt x="2656" y="3667"/>
                  </a:cubicBezTo>
                  <a:lnTo>
                    <a:pt x="5121" y="3667"/>
                  </a:lnTo>
                  <a:lnTo>
                    <a:pt x="5121" y="4144"/>
                  </a:lnTo>
                  <a:cubicBezTo>
                    <a:pt x="5121" y="4727"/>
                    <a:pt x="5597" y="5203"/>
                    <a:pt x="6180" y="5203"/>
                  </a:cubicBezTo>
                  <a:lnTo>
                    <a:pt x="6668" y="5203"/>
                  </a:lnTo>
                  <a:cubicBezTo>
                    <a:pt x="7252" y="5203"/>
                    <a:pt x="7728" y="4727"/>
                    <a:pt x="7728" y="4144"/>
                  </a:cubicBezTo>
                  <a:lnTo>
                    <a:pt x="7728" y="3667"/>
                  </a:lnTo>
                  <a:lnTo>
                    <a:pt x="12026" y="3667"/>
                  </a:lnTo>
                  <a:lnTo>
                    <a:pt x="12026" y="4144"/>
                  </a:lnTo>
                  <a:cubicBezTo>
                    <a:pt x="12026" y="4727"/>
                    <a:pt x="12503" y="5203"/>
                    <a:pt x="13086" y="5203"/>
                  </a:cubicBezTo>
                  <a:lnTo>
                    <a:pt x="13574" y="5203"/>
                  </a:lnTo>
                  <a:cubicBezTo>
                    <a:pt x="14157" y="5203"/>
                    <a:pt x="14634" y="4727"/>
                    <a:pt x="14634" y="4144"/>
                  </a:cubicBezTo>
                  <a:lnTo>
                    <a:pt x="14634" y="3667"/>
                  </a:lnTo>
                  <a:lnTo>
                    <a:pt x="17098" y="3667"/>
                  </a:lnTo>
                  <a:cubicBezTo>
                    <a:pt x="17682" y="3667"/>
                    <a:pt x="18158" y="3191"/>
                    <a:pt x="18158" y="2620"/>
                  </a:cubicBezTo>
                  <a:lnTo>
                    <a:pt x="18158" y="2143"/>
                  </a:lnTo>
                  <a:lnTo>
                    <a:pt x="19313" y="2143"/>
                  </a:lnTo>
                  <a:cubicBezTo>
                    <a:pt x="19551" y="2143"/>
                    <a:pt x="19753" y="1941"/>
                    <a:pt x="19753" y="1703"/>
                  </a:cubicBezTo>
                  <a:lnTo>
                    <a:pt x="19753" y="441"/>
                  </a:lnTo>
                  <a:cubicBezTo>
                    <a:pt x="19777" y="191"/>
                    <a:pt x="19587" y="0"/>
                    <a:pt x="19349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5"/>
            <p:cNvSpPr/>
            <p:nvPr/>
          </p:nvSpPr>
          <p:spPr>
            <a:xfrm>
              <a:off x="6246300" y="1195225"/>
              <a:ext cx="14325" cy="30375"/>
            </a:xfrm>
            <a:custGeom>
              <a:rect b="b" l="l" r="r" t="t"/>
              <a:pathLst>
                <a:path extrusionOk="0" h="1215" w="573">
                  <a:moveTo>
                    <a:pt x="286" y="0"/>
                  </a:moveTo>
                  <a:cubicBezTo>
                    <a:pt x="132" y="0"/>
                    <a:pt x="1" y="143"/>
                    <a:pt x="1" y="286"/>
                  </a:cubicBezTo>
                  <a:lnTo>
                    <a:pt x="1" y="929"/>
                  </a:lnTo>
                  <a:cubicBezTo>
                    <a:pt x="1" y="1096"/>
                    <a:pt x="120" y="1215"/>
                    <a:pt x="286" y="1215"/>
                  </a:cubicBezTo>
                  <a:cubicBezTo>
                    <a:pt x="453" y="1215"/>
                    <a:pt x="572" y="1072"/>
                    <a:pt x="572" y="929"/>
                  </a:cubicBezTo>
                  <a:lnTo>
                    <a:pt x="572" y="286"/>
                  </a:lnTo>
                  <a:cubicBezTo>
                    <a:pt x="572" y="119"/>
                    <a:pt x="429" y="0"/>
                    <a:pt x="28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5"/>
            <p:cNvSpPr/>
            <p:nvPr/>
          </p:nvSpPr>
          <p:spPr>
            <a:xfrm>
              <a:off x="6246300" y="1243725"/>
              <a:ext cx="14325" cy="30100"/>
            </a:xfrm>
            <a:custGeom>
              <a:rect b="b" l="l" r="r" t="t"/>
              <a:pathLst>
                <a:path extrusionOk="0" h="1204" w="573">
                  <a:moveTo>
                    <a:pt x="286" y="1"/>
                  </a:moveTo>
                  <a:cubicBezTo>
                    <a:pt x="132" y="1"/>
                    <a:pt x="1" y="132"/>
                    <a:pt x="1" y="287"/>
                  </a:cubicBezTo>
                  <a:lnTo>
                    <a:pt x="1" y="918"/>
                  </a:lnTo>
                  <a:cubicBezTo>
                    <a:pt x="1" y="1084"/>
                    <a:pt x="132" y="1203"/>
                    <a:pt x="286" y="1203"/>
                  </a:cubicBezTo>
                  <a:cubicBezTo>
                    <a:pt x="429" y="1203"/>
                    <a:pt x="572" y="1072"/>
                    <a:pt x="572" y="918"/>
                  </a:cubicBezTo>
                  <a:lnTo>
                    <a:pt x="572" y="287"/>
                  </a:lnTo>
                  <a:cubicBezTo>
                    <a:pt x="572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5"/>
            <p:cNvSpPr/>
            <p:nvPr/>
          </p:nvSpPr>
          <p:spPr>
            <a:xfrm>
              <a:off x="6198975" y="1185500"/>
              <a:ext cx="27700" cy="25825"/>
            </a:xfrm>
            <a:custGeom>
              <a:rect b="b" l="l" r="r" t="t"/>
              <a:pathLst>
                <a:path extrusionOk="0" h="1033" w="1108">
                  <a:moveTo>
                    <a:pt x="791" y="1"/>
                  </a:moveTo>
                  <a:cubicBezTo>
                    <a:pt x="717" y="1"/>
                    <a:pt x="642" y="27"/>
                    <a:pt x="584" y="80"/>
                  </a:cubicBezTo>
                  <a:lnTo>
                    <a:pt x="120" y="532"/>
                  </a:lnTo>
                  <a:cubicBezTo>
                    <a:pt x="1" y="627"/>
                    <a:pt x="1" y="830"/>
                    <a:pt x="108" y="949"/>
                  </a:cubicBezTo>
                  <a:cubicBezTo>
                    <a:pt x="167" y="1008"/>
                    <a:pt x="239" y="1032"/>
                    <a:pt x="322" y="1032"/>
                  </a:cubicBezTo>
                  <a:cubicBezTo>
                    <a:pt x="393" y="1032"/>
                    <a:pt x="465" y="1008"/>
                    <a:pt x="524" y="961"/>
                  </a:cubicBezTo>
                  <a:lnTo>
                    <a:pt x="989" y="508"/>
                  </a:lnTo>
                  <a:cubicBezTo>
                    <a:pt x="1108" y="413"/>
                    <a:pt x="1108" y="211"/>
                    <a:pt x="1001" y="92"/>
                  </a:cubicBezTo>
                  <a:cubicBezTo>
                    <a:pt x="946" y="30"/>
                    <a:pt x="869" y="1"/>
                    <a:pt x="791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5"/>
            <p:cNvSpPr/>
            <p:nvPr/>
          </p:nvSpPr>
          <p:spPr>
            <a:xfrm>
              <a:off x="6279950" y="1185500"/>
              <a:ext cx="27400" cy="25825"/>
            </a:xfrm>
            <a:custGeom>
              <a:rect b="b" l="l" r="r" t="t"/>
              <a:pathLst>
                <a:path extrusionOk="0" h="1033" w="1096">
                  <a:moveTo>
                    <a:pt x="310" y="1"/>
                  </a:moveTo>
                  <a:cubicBezTo>
                    <a:pt x="233" y="1"/>
                    <a:pt x="156" y="30"/>
                    <a:pt x="95" y="92"/>
                  </a:cubicBezTo>
                  <a:cubicBezTo>
                    <a:pt x="0" y="211"/>
                    <a:pt x="0" y="389"/>
                    <a:pt x="119" y="508"/>
                  </a:cubicBezTo>
                  <a:lnTo>
                    <a:pt x="572" y="961"/>
                  </a:lnTo>
                  <a:cubicBezTo>
                    <a:pt x="655" y="1008"/>
                    <a:pt x="726" y="1032"/>
                    <a:pt x="786" y="1032"/>
                  </a:cubicBezTo>
                  <a:cubicBezTo>
                    <a:pt x="857" y="1032"/>
                    <a:pt x="929" y="1008"/>
                    <a:pt x="988" y="949"/>
                  </a:cubicBezTo>
                  <a:cubicBezTo>
                    <a:pt x="1095" y="830"/>
                    <a:pt x="1095" y="651"/>
                    <a:pt x="976" y="532"/>
                  </a:cubicBezTo>
                  <a:lnTo>
                    <a:pt x="512" y="80"/>
                  </a:lnTo>
                  <a:cubicBezTo>
                    <a:pt x="454" y="27"/>
                    <a:pt x="382" y="1"/>
                    <a:pt x="310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5"/>
            <p:cNvSpPr/>
            <p:nvPr/>
          </p:nvSpPr>
          <p:spPr>
            <a:xfrm>
              <a:off x="6419250" y="1195225"/>
              <a:ext cx="14600" cy="30375"/>
            </a:xfrm>
            <a:custGeom>
              <a:rect b="b" l="l" r="r" t="t"/>
              <a:pathLst>
                <a:path extrusionOk="0" h="1215" w="584">
                  <a:moveTo>
                    <a:pt x="298" y="0"/>
                  </a:moveTo>
                  <a:cubicBezTo>
                    <a:pt x="143" y="0"/>
                    <a:pt x="24" y="143"/>
                    <a:pt x="24" y="286"/>
                  </a:cubicBezTo>
                  <a:lnTo>
                    <a:pt x="24" y="929"/>
                  </a:lnTo>
                  <a:cubicBezTo>
                    <a:pt x="0" y="1096"/>
                    <a:pt x="143" y="1215"/>
                    <a:pt x="298" y="1215"/>
                  </a:cubicBezTo>
                  <a:cubicBezTo>
                    <a:pt x="465" y="1215"/>
                    <a:pt x="584" y="1072"/>
                    <a:pt x="584" y="929"/>
                  </a:cubicBezTo>
                  <a:lnTo>
                    <a:pt x="584" y="286"/>
                  </a:lnTo>
                  <a:cubicBezTo>
                    <a:pt x="584" y="119"/>
                    <a:pt x="453" y="0"/>
                    <a:pt x="29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5"/>
            <p:cNvSpPr/>
            <p:nvPr/>
          </p:nvSpPr>
          <p:spPr>
            <a:xfrm>
              <a:off x="6419250" y="1243725"/>
              <a:ext cx="14300" cy="30100"/>
            </a:xfrm>
            <a:custGeom>
              <a:rect b="b" l="l" r="r" t="t"/>
              <a:pathLst>
                <a:path extrusionOk="0" h="1204" w="572">
                  <a:moveTo>
                    <a:pt x="286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918"/>
                  </a:lnTo>
                  <a:cubicBezTo>
                    <a:pt x="0" y="1084"/>
                    <a:pt x="143" y="1203"/>
                    <a:pt x="286" y="1203"/>
                  </a:cubicBezTo>
                  <a:cubicBezTo>
                    <a:pt x="453" y="1203"/>
                    <a:pt x="572" y="1072"/>
                    <a:pt x="572" y="918"/>
                  </a:cubicBezTo>
                  <a:lnTo>
                    <a:pt x="572" y="287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5"/>
            <p:cNvSpPr/>
            <p:nvPr/>
          </p:nvSpPr>
          <p:spPr>
            <a:xfrm>
              <a:off x="6372500" y="1185500"/>
              <a:ext cx="27425" cy="25825"/>
            </a:xfrm>
            <a:custGeom>
              <a:rect b="b" l="l" r="r" t="t"/>
              <a:pathLst>
                <a:path extrusionOk="0" h="1033" w="1097">
                  <a:moveTo>
                    <a:pt x="791" y="1"/>
                  </a:moveTo>
                  <a:cubicBezTo>
                    <a:pt x="717" y="1"/>
                    <a:pt x="642" y="27"/>
                    <a:pt x="584" y="80"/>
                  </a:cubicBezTo>
                  <a:lnTo>
                    <a:pt x="120" y="532"/>
                  </a:lnTo>
                  <a:cubicBezTo>
                    <a:pt x="1" y="627"/>
                    <a:pt x="1" y="830"/>
                    <a:pt x="108" y="949"/>
                  </a:cubicBezTo>
                  <a:cubicBezTo>
                    <a:pt x="168" y="1008"/>
                    <a:pt x="239" y="1032"/>
                    <a:pt x="310" y="1032"/>
                  </a:cubicBezTo>
                  <a:cubicBezTo>
                    <a:pt x="382" y="1032"/>
                    <a:pt x="465" y="1008"/>
                    <a:pt x="525" y="961"/>
                  </a:cubicBezTo>
                  <a:lnTo>
                    <a:pt x="977" y="508"/>
                  </a:lnTo>
                  <a:cubicBezTo>
                    <a:pt x="1096" y="413"/>
                    <a:pt x="1096" y="211"/>
                    <a:pt x="1001" y="92"/>
                  </a:cubicBezTo>
                  <a:cubicBezTo>
                    <a:pt x="946" y="30"/>
                    <a:pt x="869" y="1"/>
                    <a:pt x="791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5"/>
            <p:cNvSpPr/>
            <p:nvPr/>
          </p:nvSpPr>
          <p:spPr>
            <a:xfrm>
              <a:off x="6453175" y="1185500"/>
              <a:ext cx="27700" cy="25825"/>
            </a:xfrm>
            <a:custGeom>
              <a:rect b="b" l="l" r="r" t="t"/>
              <a:pathLst>
                <a:path extrusionOk="0" h="1033" w="1108">
                  <a:moveTo>
                    <a:pt x="322" y="1"/>
                  </a:moveTo>
                  <a:cubicBezTo>
                    <a:pt x="246" y="1"/>
                    <a:pt x="169" y="30"/>
                    <a:pt x="108" y="92"/>
                  </a:cubicBezTo>
                  <a:cubicBezTo>
                    <a:pt x="1" y="211"/>
                    <a:pt x="1" y="389"/>
                    <a:pt x="120" y="508"/>
                  </a:cubicBezTo>
                  <a:lnTo>
                    <a:pt x="584" y="961"/>
                  </a:lnTo>
                  <a:cubicBezTo>
                    <a:pt x="643" y="1008"/>
                    <a:pt x="715" y="1032"/>
                    <a:pt x="786" y="1032"/>
                  </a:cubicBezTo>
                  <a:cubicBezTo>
                    <a:pt x="870" y="1032"/>
                    <a:pt x="941" y="1008"/>
                    <a:pt x="1001" y="949"/>
                  </a:cubicBezTo>
                  <a:cubicBezTo>
                    <a:pt x="1108" y="830"/>
                    <a:pt x="1108" y="651"/>
                    <a:pt x="989" y="532"/>
                  </a:cubicBezTo>
                  <a:lnTo>
                    <a:pt x="524" y="80"/>
                  </a:lnTo>
                  <a:cubicBezTo>
                    <a:pt x="466" y="27"/>
                    <a:pt x="394" y="1"/>
                    <a:pt x="322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88" name="Google Shape;688;p45"/>
          <p:cNvGrpSpPr/>
          <p:nvPr/>
        </p:nvGrpSpPr>
        <p:grpSpPr>
          <a:xfrm>
            <a:off x="4325567" y="2521949"/>
            <a:ext cx="493072" cy="495756"/>
            <a:chOff x="4774100" y="1049375"/>
            <a:chExt cx="491450" cy="494125"/>
          </a:xfrm>
        </p:grpSpPr>
        <p:sp>
          <p:nvSpPr>
            <p:cNvPr id="689" name="Google Shape;689;p45"/>
            <p:cNvSpPr/>
            <p:nvPr/>
          </p:nvSpPr>
          <p:spPr>
            <a:xfrm>
              <a:off x="4916675" y="1231650"/>
              <a:ext cx="39025" cy="19400"/>
            </a:xfrm>
            <a:custGeom>
              <a:rect b="b" l="l" r="r" t="t"/>
              <a:pathLst>
                <a:path extrusionOk="0" h="776" w="1561">
                  <a:moveTo>
                    <a:pt x="775" y="0"/>
                  </a:moveTo>
                  <a:cubicBezTo>
                    <a:pt x="531" y="0"/>
                    <a:pt x="294" y="89"/>
                    <a:pt x="120" y="270"/>
                  </a:cubicBezTo>
                  <a:cubicBezTo>
                    <a:pt x="0" y="377"/>
                    <a:pt x="0" y="567"/>
                    <a:pt x="120" y="686"/>
                  </a:cubicBezTo>
                  <a:cubicBezTo>
                    <a:pt x="167" y="746"/>
                    <a:pt x="242" y="776"/>
                    <a:pt x="319" y="776"/>
                  </a:cubicBezTo>
                  <a:cubicBezTo>
                    <a:pt x="396" y="776"/>
                    <a:pt x="477" y="746"/>
                    <a:pt x="536" y="686"/>
                  </a:cubicBezTo>
                  <a:cubicBezTo>
                    <a:pt x="602" y="621"/>
                    <a:pt x="694" y="588"/>
                    <a:pt x="786" y="588"/>
                  </a:cubicBezTo>
                  <a:cubicBezTo>
                    <a:pt x="879" y="588"/>
                    <a:pt x="971" y="621"/>
                    <a:pt x="1036" y="686"/>
                  </a:cubicBezTo>
                  <a:cubicBezTo>
                    <a:pt x="1096" y="746"/>
                    <a:pt x="1167" y="770"/>
                    <a:pt x="1251" y="770"/>
                  </a:cubicBezTo>
                  <a:cubicBezTo>
                    <a:pt x="1322" y="770"/>
                    <a:pt x="1393" y="734"/>
                    <a:pt x="1453" y="674"/>
                  </a:cubicBezTo>
                  <a:cubicBezTo>
                    <a:pt x="1560" y="555"/>
                    <a:pt x="1560" y="377"/>
                    <a:pt x="1453" y="258"/>
                  </a:cubicBezTo>
                  <a:cubicBezTo>
                    <a:pt x="1258" y="87"/>
                    <a:pt x="1014" y="0"/>
                    <a:pt x="775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5"/>
            <p:cNvSpPr/>
            <p:nvPr/>
          </p:nvSpPr>
          <p:spPr>
            <a:xfrm>
              <a:off x="5015500" y="1231375"/>
              <a:ext cx="38425" cy="19525"/>
            </a:xfrm>
            <a:custGeom>
              <a:rect b="b" l="l" r="r" t="t"/>
              <a:pathLst>
                <a:path extrusionOk="0" h="781" w="1537">
                  <a:moveTo>
                    <a:pt x="774" y="1"/>
                  </a:moveTo>
                  <a:cubicBezTo>
                    <a:pt x="536" y="1"/>
                    <a:pt x="298" y="90"/>
                    <a:pt x="119" y="269"/>
                  </a:cubicBezTo>
                  <a:cubicBezTo>
                    <a:pt x="0" y="376"/>
                    <a:pt x="0" y="566"/>
                    <a:pt x="119" y="685"/>
                  </a:cubicBezTo>
                  <a:cubicBezTo>
                    <a:pt x="169" y="748"/>
                    <a:pt x="239" y="781"/>
                    <a:pt x="313" y="781"/>
                  </a:cubicBezTo>
                  <a:cubicBezTo>
                    <a:pt x="380" y="781"/>
                    <a:pt x="450" y="754"/>
                    <a:pt x="512" y="697"/>
                  </a:cubicBezTo>
                  <a:cubicBezTo>
                    <a:pt x="578" y="632"/>
                    <a:pt x="670" y="599"/>
                    <a:pt x="762" y="599"/>
                  </a:cubicBezTo>
                  <a:cubicBezTo>
                    <a:pt x="855" y="599"/>
                    <a:pt x="947" y="632"/>
                    <a:pt x="1012" y="697"/>
                  </a:cubicBezTo>
                  <a:cubicBezTo>
                    <a:pt x="1072" y="757"/>
                    <a:pt x="1143" y="781"/>
                    <a:pt x="1227" y="781"/>
                  </a:cubicBezTo>
                  <a:cubicBezTo>
                    <a:pt x="1298" y="781"/>
                    <a:pt x="1370" y="745"/>
                    <a:pt x="1429" y="685"/>
                  </a:cubicBezTo>
                  <a:cubicBezTo>
                    <a:pt x="1536" y="566"/>
                    <a:pt x="1536" y="388"/>
                    <a:pt x="1429" y="269"/>
                  </a:cubicBezTo>
                  <a:cubicBezTo>
                    <a:pt x="1250" y="90"/>
                    <a:pt x="1012" y="1"/>
                    <a:pt x="77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5"/>
            <p:cNvSpPr/>
            <p:nvPr/>
          </p:nvSpPr>
          <p:spPr>
            <a:xfrm>
              <a:off x="4959825" y="1285850"/>
              <a:ext cx="49750" cy="21600"/>
            </a:xfrm>
            <a:custGeom>
              <a:rect b="b" l="l" r="r" t="t"/>
              <a:pathLst>
                <a:path extrusionOk="0" h="864" w="1990">
                  <a:moveTo>
                    <a:pt x="328" y="1"/>
                  </a:moveTo>
                  <a:cubicBezTo>
                    <a:pt x="254" y="1"/>
                    <a:pt x="179" y="30"/>
                    <a:pt x="120" y="90"/>
                  </a:cubicBezTo>
                  <a:cubicBezTo>
                    <a:pt x="1" y="209"/>
                    <a:pt x="1" y="388"/>
                    <a:pt x="120" y="507"/>
                  </a:cubicBezTo>
                  <a:cubicBezTo>
                    <a:pt x="382" y="745"/>
                    <a:pt x="680" y="864"/>
                    <a:pt x="1013" y="864"/>
                  </a:cubicBezTo>
                  <a:cubicBezTo>
                    <a:pt x="1334" y="864"/>
                    <a:pt x="1644" y="721"/>
                    <a:pt x="1870" y="507"/>
                  </a:cubicBezTo>
                  <a:cubicBezTo>
                    <a:pt x="1989" y="388"/>
                    <a:pt x="1989" y="209"/>
                    <a:pt x="1870" y="90"/>
                  </a:cubicBezTo>
                  <a:cubicBezTo>
                    <a:pt x="1811" y="30"/>
                    <a:pt x="1736" y="1"/>
                    <a:pt x="1662" y="1"/>
                  </a:cubicBezTo>
                  <a:cubicBezTo>
                    <a:pt x="1587" y="1"/>
                    <a:pt x="1513" y="30"/>
                    <a:pt x="1453" y="90"/>
                  </a:cubicBezTo>
                  <a:cubicBezTo>
                    <a:pt x="1334" y="209"/>
                    <a:pt x="1168" y="280"/>
                    <a:pt x="989" y="280"/>
                  </a:cubicBezTo>
                  <a:cubicBezTo>
                    <a:pt x="810" y="280"/>
                    <a:pt x="668" y="209"/>
                    <a:pt x="537" y="90"/>
                  </a:cubicBezTo>
                  <a:cubicBezTo>
                    <a:pt x="477" y="30"/>
                    <a:pt x="403" y="1"/>
                    <a:pt x="32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5"/>
            <p:cNvSpPr/>
            <p:nvPr/>
          </p:nvSpPr>
          <p:spPr>
            <a:xfrm>
              <a:off x="5057475" y="1486925"/>
              <a:ext cx="31875" cy="14300"/>
            </a:xfrm>
            <a:custGeom>
              <a:rect b="b" l="l" r="r" t="t"/>
              <a:pathLst>
                <a:path extrusionOk="0" h="572" w="1275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cubicBezTo>
                    <a:pt x="0" y="453"/>
                    <a:pt x="143" y="572"/>
                    <a:pt x="286" y="572"/>
                  </a:cubicBezTo>
                  <a:lnTo>
                    <a:pt x="976" y="572"/>
                  </a:lnTo>
                  <a:cubicBezTo>
                    <a:pt x="1131" y="572"/>
                    <a:pt x="1250" y="441"/>
                    <a:pt x="1250" y="286"/>
                  </a:cubicBezTo>
                  <a:cubicBezTo>
                    <a:pt x="1274" y="119"/>
                    <a:pt x="1131" y="0"/>
                    <a:pt x="97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5"/>
            <p:cNvSpPr/>
            <p:nvPr/>
          </p:nvSpPr>
          <p:spPr>
            <a:xfrm>
              <a:off x="4881250" y="1486925"/>
              <a:ext cx="31575" cy="14300"/>
            </a:xfrm>
            <a:custGeom>
              <a:rect b="b" l="l" r="r" t="t"/>
              <a:pathLst>
                <a:path extrusionOk="0" h="572" w="1263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32" y="572"/>
                    <a:pt x="286" y="572"/>
                  </a:cubicBezTo>
                  <a:lnTo>
                    <a:pt x="965" y="572"/>
                  </a:lnTo>
                  <a:cubicBezTo>
                    <a:pt x="1132" y="572"/>
                    <a:pt x="1251" y="441"/>
                    <a:pt x="1251" y="286"/>
                  </a:cubicBezTo>
                  <a:cubicBezTo>
                    <a:pt x="1263" y="119"/>
                    <a:pt x="1132" y="0"/>
                    <a:pt x="965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5"/>
            <p:cNvSpPr/>
            <p:nvPr/>
          </p:nvSpPr>
          <p:spPr>
            <a:xfrm>
              <a:off x="4774100" y="1049375"/>
              <a:ext cx="491450" cy="494125"/>
            </a:xfrm>
            <a:custGeom>
              <a:rect b="b" l="l" r="r" t="t"/>
              <a:pathLst>
                <a:path extrusionOk="0" h="19765" w="19658">
                  <a:moveTo>
                    <a:pt x="10525" y="572"/>
                  </a:moveTo>
                  <a:cubicBezTo>
                    <a:pt x="11002" y="572"/>
                    <a:pt x="11418" y="976"/>
                    <a:pt x="11597" y="1607"/>
                  </a:cubicBezTo>
                  <a:lnTo>
                    <a:pt x="11811" y="2393"/>
                  </a:lnTo>
                  <a:lnTo>
                    <a:pt x="9216" y="2393"/>
                  </a:lnTo>
                  <a:cubicBezTo>
                    <a:pt x="9049" y="2393"/>
                    <a:pt x="8930" y="2536"/>
                    <a:pt x="8930" y="2679"/>
                  </a:cubicBezTo>
                  <a:cubicBezTo>
                    <a:pt x="8930" y="2846"/>
                    <a:pt x="9061" y="2965"/>
                    <a:pt x="9216" y="2965"/>
                  </a:cubicBezTo>
                  <a:lnTo>
                    <a:pt x="11966" y="2965"/>
                  </a:lnTo>
                  <a:lnTo>
                    <a:pt x="12288" y="4144"/>
                  </a:lnTo>
                  <a:lnTo>
                    <a:pt x="4572" y="4144"/>
                  </a:lnTo>
                  <a:lnTo>
                    <a:pt x="4906" y="2965"/>
                  </a:lnTo>
                  <a:lnTo>
                    <a:pt x="7870" y="2965"/>
                  </a:lnTo>
                  <a:cubicBezTo>
                    <a:pt x="8037" y="2965"/>
                    <a:pt x="8156" y="2834"/>
                    <a:pt x="8156" y="2679"/>
                  </a:cubicBezTo>
                  <a:cubicBezTo>
                    <a:pt x="8156" y="2524"/>
                    <a:pt x="8025" y="2393"/>
                    <a:pt x="7870" y="2393"/>
                  </a:cubicBezTo>
                  <a:lnTo>
                    <a:pt x="5084" y="2393"/>
                  </a:lnTo>
                  <a:lnTo>
                    <a:pt x="5311" y="1607"/>
                  </a:lnTo>
                  <a:cubicBezTo>
                    <a:pt x="5489" y="988"/>
                    <a:pt x="5906" y="572"/>
                    <a:pt x="6382" y="572"/>
                  </a:cubicBezTo>
                  <a:close/>
                  <a:moveTo>
                    <a:pt x="14038" y="4703"/>
                  </a:moveTo>
                  <a:cubicBezTo>
                    <a:pt x="14097" y="4703"/>
                    <a:pt x="14252" y="4703"/>
                    <a:pt x="14359" y="4727"/>
                  </a:cubicBezTo>
                  <a:cubicBezTo>
                    <a:pt x="14359" y="4739"/>
                    <a:pt x="14347" y="4751"/>
                    <a:pt x="14347" y="4763"/>
                  </a:cubicBezTo>
                  <a:cubicBezTo>
                    <a:pt x="14014" y="5346"/>
                    <a:pt x="12728" y="6060"/>
                    <a:pt x="8442" y="6132"/>
                  </a:cubicBezTo>
                  <a:cubicBezTo>
                    <a:pt x="4156" y="6060"/>
                    <a:pt x="2870" y="5358"/>
                    <a:pt x="2524" y="4763"/>
                  </a:cubicBezTo>
                  <a:cubicBezTo>
                    <a:pt x="2513" y="4751"/>
                    <a:pt x="2513" y="4739"/>
                    <a:pt x="2513" y="4727"/>
                  </a:cubicBezTo>
                  <a:cubicBezTo>
                    <a:pt x="2620" y="4703"/>
                    <a:pt x="14038" y="4703"/>
                    <a:pt x="14038" y="4703"/>
                  </a:cubicBezTo>
                  <a:close/>
                  <a:moveTo>
                    <a:pt x="3858" y="6215"/>
                  </a:moveTo>
                  <a:cubicBezTo>
                    <a:pt x="4001" y="6251"/>
                    <a:pt x="4156" y="6287"/>
                    <a:pt x="4299" y="6334"/>
                  </a:cubicBezTo>
                  <a:lnTo>
                    <a:pt x="4299" y="7942"/>
                  </a:lnTo>
                  <a:cubicBezTo>
                    <a:pt x="3977" y="7775"/>
                    <a:pt x="3751" y="7501"/>
                    <a:pt x="3656" y="7192"/>
                  </a:cubicBezTo>
                  <a:cubicBezTo>
                    <a:pt x="3560" y="6870"/>
                    <a:pt x="3632" y="6513"/>
                    <a:pt x="3858" y="6215"/>
                  </a:cubicBezTo>
                  <a:close/>
                  <a:moveTo>
                    <a:pt x="13038" y="6215"/>
                  </a:moveTo>
                  <a:cubicBezTo>
                    <a:pt x="13240" y="6513"/>
                    <a:pt x="13312" y="6870"/>
                    <a:pt x="13228" y="7203"/>
                  </a:cubicBezTo>
                  <a:cubicBezTo>
                    <a:pt x="13145" y="7525"/>
                    <a:pt x="12907" y="7775"/>
                    <a:pt x="12585" y="7953"/>
                  </a:cubicBezTo>
                  <a:lnTo>
                    <a:pt x="12585" y="6334"/>
                  </a:lnTo>
                  <a:cubicBezTo>
                    <a:pt x="12752" y="6299"/>
                    <a:pt x="12907" y="6251"/>
                    <a:pt x="13038" y="6215"/>
                  </a:cubicBezTo>
                  <a:close/>
                  <a:moveTo>
                    <a:pt x="11990" y="6453"/>
                  </a:moveTo>
                  <a:lnTo>
                    <a:pt x="11990" y="8001"/>
                  </a:lnTo>
                  <a:cubicBezTo>
                    <a:pt x="11990" y="9287"/>
                    <a:pt x="10728" y="10894"/>
                    <a:pt x="9299" y="11418"/>
                  </a:cubicBezTo>
                  <a:cubicBezTo>
                    <a:pt x="8978" y="11537"/>
                    <a:pt x="8704" y="11597"/>
                    <a:pt x="8442" y="11597"/>
                  </a:cubicBezTo>
                  <a:cubicBezTo>
                    <a:pt x="8168" y="11597"/>
                    <a:pt x="7906" y="11537"/>
                    <a:pt x="7573" y="11418"/>
                  </a:cubicBezTo>
                  <a:cubicBezTo>
                    <a:pt x="6144" y="10882"/>
                    <a:pt x="4882" y="9287"/>
                    <a:pt x="4882" y="8001"/>
                  </a:cubicBezTo>
                  <a:lnTo>
                    <a:pt x="4882" y="6453"/>
                  </a:lnTo>
                  <a:cubicBezTo>
                    <a:pt x="5834" y="6608"/>
                    <a:pt x="7013" y="6703"/>
                    <a:pt x="8442" y="6727"/>
                  </a:cubicBezTo>
                  <a:cubicBezTo>
                    <a:pt x="9871" y="6703"/>
                    <a:pt x="11037" y="6608"/>
                    <a:pt x="11990" y="6453"/>
                  </a:cubicBezTo>
                  <a:close/>
                  <a:moveTo>
                    <a:pt x="10192" y="11644"/>
                  </a:moveTo>
                  <a:lnTo>
                    <a:pt x="10192" y="11954"/>
                  </a:lnTo>
                  <a:cubicBezTo>
                    <a:pt x="10192" y="12918"/>
                    <a:pt x="9406" y="13692"/>
                    <a:pt x="8454" y="13692"/>
                  </a:cubicBezTo>
                  <a:cubicBezTo>
                    <a:pt x="7477" y="13692"/>
                    <a:pt x="6704" y="12906"/>
                    <a:pt x="6704" y="11954"/>
                  </a:cubicBezTo>
                  <a:lnTo>
                    <a:pt x="6704" y="11644"/>
                  </a:lnTo>
                  <a:cubicBezTo>
                    <a:pt x="6930" y="11775"/>
                    <a:pt x="7156" y="11883"/>
                    <a:pt x="7394" y="11966"/>
                  </a:cubicBezTo>
                  <a:cubicBezTo>
                    <a:pt x="7775" y="12121"/>
                    <a:pt x="8120" y="12180"/>
                    <a:pt x="8454" y="12180"/>
                  </a:cubicBezTo>
                  <a:cubicBezTo>
                    <a:pt x="8787" y="12180"/>
                    <a:pt x="9121" y="12097"/>
                    <a:pt x="9502" y="11966"/>
                  </a:cubicBezTo>
                  <a:cubicBezTo>
                    <a:pt x="9728" y="11883"/>
                    <a:pt x="9966" y="11763"/>
                    <a:pt x="10192" y="11644"/>
                  </a:cubicBezTo>
                  <a:close/>
                  <a:moveTo>
                    <a:pt x="4775" y="12918"/>
                  </a:moveTo>
                  <a:lnTo>
                    <a:pt x="4775" y="15812"/>
                  </a:lnTo>
                  <a:lnTo>
                    <a:pt x="4013" y="15812"/>
                  </a:lnTo>
                  <a:lnTo>
                    <a:pt x="4013" y="13157"/>
                  </a:lnTo>
                  <a:cubicBezTo>
                    <a:pt x="4275" y="13073"/>
                    <a:pt x="4525" y="13002"/>
                    <a:pt x="4775" y="12918"/>
                  </a:cubicBezTo>
                  <a:close/>
                  <a:moveTo>
                    <a:pt x="12097" y="12918"/>
                  </a:moveTo>
                  <a:cubicBezTo>
                    <a:pt x="12347" y="13002"/>
                    <a:pt x="12609" y="13073"/>
                    <a:pt x="12859" y="13157"/>
                  </a:cubicBezTo>
                  <a:lnTo>
                    <a:pt x="12859" y="15812"/>
                  </a:lnTo>
                  <a:lnTo>
                    <a:pt x="12097" y="15812"/>
                  </a:lnTo>
                  <a:lnTo>
                    <a:pt x="12097" y="12918"/>
                  </a:lnTo>
                  <a:close/>
                  <a:moveTo>
                    <a:pt x="17943" y="13847"/>
                  </a:moveTo>
                  <a:lnTo>
                    <a:pt x="17943" y="15943"/>
                  </a:lnTo>
                  <a:lnTo>
                    <a:pt x="16300" y="15943"/>
                  </a:lnTo>
                  <a:lnTo>
                    <a:pt x="16300" y="13847"/>
                  </a:lnTo>
                  <a:close/>
                  <a:moveTo>
                    <a:pt x="17943" y="16538"/>
                  </a:moveTo>
                  <a:lnTo>
                    <a:pt x="17943" y="17467"/>
                  </a:lnTo>
                  <a:lnTo>
                    <a:pt x="16300" y="17467"/>
                  </a:lnTo>
                  <a:lnTo>
                    <a:pt x="16300" y="16538"/>
                  </a:lnTo>
                  <a:close/>
                  <a:moveTo>
                    <a:pt x="10680" y="12549"/>
                  </a:moveTo>
                  <a:lnTo>
                    <a:pt x="10776" y="12573"/>
                  </a:lnTo>
                  <a:cubicBezTo>
                    <a:pt x="10990" y="12633"/>
                    <a:pt x="11252" y="12692"/>
                    <a:pt x="11514" y="12776"/>
                  </a:cubicBezTo>
                  <a:lnTo>
                    <a:pt x="11514" y="15835"/>
                  </a:lnTo>
                  <a:lnTo>
                    <a:pt x="9109" y="15835"/>
                  </a:lnTo>
                  <a:cubicBezTo>
                    <a:pt x="8942" y="15835"/>
                    <a:pt x="8823" y="15966"/>
                    <a:pt x="8823" y="16133"/>
                  </a:cubicBezTo>
                  <a:cubicBezTo>
                    <a:pt x="8823" y="16300"/>
                    <a:pt x="8954" y="16419"/>
                    <a:pt x="9109" y="16419"/>
                  </a:cubicBezTo>
                  <a:lnTo>
                    <a:pt x="9109" y="16431"/>
                  </a:lnTo>
                  <a:lnTo>
                    <a:pt x="13157" y="16419"/>
                  </a:lnTo>
                  <a:cubicBezTo>
                    <a:pt x="13216" y="16419"/>
                    <a:pt x="13252" y="16431"/>
                    <a:pt x="13300" y="16478"/>
                  </a:cubicBezTo>
                  <a:cubicBezTo>
                    <a:pt x="13347" y="16526"/>
                    <a:pt x="13359" y="16574"/>
                    <a:pt x="13359" y="16633"/>
                  </a:cubicBezTo>
                  <a:lnTo>
                    <a:pt x="13347" y="19193"/>
                  </a:lnTo>
                  <a:lnTo>
                    <a:pt x="3525" y="19193"/>
                  </a:lnTo>
                  <a:lnTo>
                    <a:pt x="3525" y="16597"/>
                  </a:lnTo>
                  <a:cubicBezTo>
                    <a:pt x="3525" y="16478"/>
                    <a:pt x="3608" y="16395"/>
                    <a:pt x="3739" y="16395"/>
                  </a:cubicBezTo>
                  <a:lnTo>
                    <a:pt x="7644" y="16395"/>
                  </a:lnTo>
                  <a:cubicBezTo>
                    <a:pt x="7811" y="16395"/>
                    <a:pt x="7930" y="16252"/>
                    <a:pt x="7930" y="16109"/>
                  </a:cubicBezTo>
                  <a:cubicBezTo>
                    <a:pt x="7930" y="15943"/>
                    <a:pt x="7799" y="15824"/>
                    <a:pt x="7644" y="15824"/>
                  </a:cubicBezTo>
                  <a:lnTo>
                    <a:pt x="5370" y="15824"/>
                  </a:lnTo>
                  <a:lnTo>
                    <a:pt x="5370" y="12776"/>
                  </a:lnTo>
                  <a:cubicBezTo>
                    <a:pt x="5620" y="12692"/>
                    <a:pt x="5882" y="12633"/>
                    <a:pt x="6096" y="12573"/>
                  </a:cubicBezTo>
                  <a:lnTo>
                    <a:pt x="6192" y="12549"/>
                  </a:lnTo>
                  <a:cubicBezTo>
                    <a:pt x="6454" y="13549"/>
                    <a:pt x="7370" y="14288"/>
                    <a:pt x="8442" y="14288"/>
                  </a:cubicBezTo>
                  <a:cubicBezTo>
                    <a:pt x="9525" y="14288"/>
                    <a:pt x="10430" y="13549"/>
                    <a:pt x="10680" y="12549"/>
                  </a:cubicBezTo>
                  <a:close/>
                  <a:moveTo>
                    <a:pt x="13419" y="13383"/>
                  </a:moveTo>
                  <a:cubicBezTo>
                    <a:pt x="14347" y="13776"/>
                    <a:pt x="15205" y="14276"/>
                    <a:pt x="15705" y="14978"/>
                  </a:cubicBezTo>
                  <a:lnTo>
                    <a:pt x="15705" y="19193"/>
                  </a:lnTo>
                  <a:lnTo>
                    <a:pt x="13931" y="19193"/>
                  </a:lnTo>
                  <a:lnTo>
                    <a:pt x="13931" y="16597"/>
                  </a:lnTo>
                  <a:cubicBezTo>
                    <a:pt x="13931" y="16395"/>
                    <a:pt x="13835" y="16193"/>
                    <a:pt x="13693" y="16050"/>
                  </a:cubicBezTo>
                  <a:cubicBezTo>
                    <a:pt x="13621" y="15978"/>
                    <a:pt x="13526" y="15919"/>
                    <a:pt x="13419" y="15871"/>
                  </a:cubicBezTo>
                  <a:lnTo>
                    <a:pt x="13419" y="13383"/>
                  </a:lnTo>
                  <a:close/>
                  <a:moveTo>
                    <a:pt x="17943" y="18026"/>
                  </a:moveTo>
                  <a:lnTo>
                    <a:pt x="17943" y="19193"/>
                  </a:lnTo>
                  <a:lnTo>
                    <a:pt x="16300" y="19193"/>
                  </a:lnTo>
                  <a:lnTo>
                    <a:pt x="16300" y="18026"/>
                  </a:lnTo>
                  <a:close/>
                  <a:moveTo>
                    <a:pt x="3465" y="13383"/>
                  </a:moveTo>
                  <a:lnTo>
                    <a:pt x="3453" y="15871"/>
                  </a:lnTo>
                  <a:cubicBezTo>
                    <a:pt x="3156" y="15990"/>
                    <a:pt x="2965" y="16264"/>
                    <a:pt x="2965" y="16597"/>
                  </a:cubicBezTo>
                  <a:lnTo>
                    <a:pt x="2965" y="19205"/>
                  </a:lnTo>
                  <a:lnTo>
                    <a:pt x="715" y="19205"/>
                  </a:lnTo>
                  <a:cubicBezTo>
                    <a:pt x="643" y="19205"/>
                    <a:pt x="596" y="19205"/>
                    <a:pt x="584" y="19193"/>
                  </a:cubicBezTo>
                  <a:lnTo>
                    <a:pt x="584" y="19074"/>
                  </a:lnTo>
                  <a:lnTo>
                    <a:pt x="762" y="16216"/>
                  </a:lnTo>
                  <a:cubicBezTo>
                    <a:pt x="822" y="15216"/>
                    <a:pt x="1453" y="14395"/>
                    <a:pt x="2703" y="13740"/>
                  </a:cubicBezTo>
                  <a:cubicBezTo>
                    <a:pt x="2941" y="13609"/>
                    <a:pt x="3191" y="13502"/>
                    <a:pt x="3465" y="13383"/>
                  </a:cubicBezTo>
                  <a:close/>
                  <a:moveTo>
                    <a:pt x="6406" y="0"/>
                  </a:moveTo>
                  <a:cubicBezTo>
                    <a:pt x="5668" y="0"/>
                    <a:pt x="5025" y="572"/>
                    <a:pt x="4775" y="1465"/>
                  </a:cubicBezTo>
                  <a:lnTo>
                    <a:pt x="4013" y="4155"/>
                  </a:lnTo>
                  <a:lnTo>
                    <a:pt x="2882" y="4155"/>
                  </a:lnTo>
                  <a:cubicBezTo>
                    <a:pt x="2572" y="4155"/>
                    <a:pt x="2191" y="4155"/>
                    <a:pt x="2001" y="4441"/>
                  </a:cubicBezTo>
                  <a:cubicBezTo>
                    <a:pt x="1905" y="4620"/>
                    <a:pt x="1929" y="4822"/>
                    <a:pt x="2072" y="5060"/>
                  </a:cubicBezTo>
                  <a:cubicBezTo>
                    <a:pt x="2286" y="5453"/>
                    <a:pt x="2703" y="5775"/>
                    <a:pt x="3334" y="6025"/>
                  </a:cubicBezTo>
                  <a:cubicBezTo>
                    <a:pt x="3084" y="6441"/>
                    <a:pt x="3025" y="6918"/>
                    <a:pt x="3144" y="7370"/>
                  </a:cubicBezTo>
                  <a:cubicBezTo>
                    <a:pt x="3298" y="7953"/>
                    <a:pt x="3763" y="8394"/>
                    <a:pt x="4406" y="8608"/>
                  </a:cubicBezTo>
                  <a:cubicBezTo>
                    <a:pt x="4608" y="9561"/>
                    <a:pt x="5263" y="10549"/>
                    <a:pt x="6144" y="11240"/>
                  </a:cubicBezTo>
                  <a:lnTo>
                    <a:pt x="6144" y="11954"/>
                  </a:lnTo>
                  <a:cubicBezTo>
                    <a:pt x="6132" y="11954"/>
                    <a:pt x="6120" y="11966"/>
                    <a:pt x="6096" y="11966"/>
                  </a:cubicBezTo>
                  <a:lnTo>
                    <a:pt x="5977" y="12002"/>
                  </a:lnTo>
                  <a:cubicBezTo>
                    <a:pt x="5703" y="12073"/>
                    <a:pt x="5370" y="12144"/>
                    <a:pt x="5049" y="12252"/>
                  </a:cubicBezTo>
                  <a:cubicBezTo>
                    <a:pt x="5025" y="12252"/>
                    <a:pt x="5025" y="12252"/>
                    <a:pt x="5013" y="12264"/>
                  </a:cubicBezTo>
                  <a:cubicBezTo>
                    <a:pt x="4584" y="12383"/>
                    <a:pt x="4132" y="12514"/>
                    <a:pt x="3691" y="12680"/>
                  </a:cubicBezTo>
                  <a:cubicBezTo>
                    <a:pt x="3679" y="12680"/>
                    <a:pt x="3656" y="12692"/>
                    <a:pt x="3644" y="12692"/>
                  </a:cubicBezTo>
                  <a:cubicBezTo>
                    <a:pt x="3239" y="12847"/>
                    <a:pt x="2822" y="13026"/>
                    <a:pt x="2453" y="13216"/>
                  </a:cubicBezTo>
                  <a:cubicBezTo>
                    <a:pt x="1024" y="13978"/>
                    <a:pt x="262" y="14978"/>
                    <a:pt x="191" y="16169"/>
                  </a:cubicBezTo>
                  <a:lnTo>
                    <a:pt x="12" y="19026"/>
                  </a:lnTo>
                  <a:cubicBezTo>
                    <a:pt x="0" y="19217"/>
                    <a:pt x="12" y="19419"/>
                    <a:pt x="167" y="19586"/>
                  </a:cubicBezTo>
                  <a:cubicBezTo>
                    <a:pt x="310" y="19753"/>
                    <a:pt x="536" y="19764"/>
                    <a:pt x="739" y="19764"/>
                  </a:cubicBezTo>
                  <a:lnTo>
                    <a:pt x="18062" y="19764"/>
                  </a:lnTo>
                  <a:cubicBezTo>
                    <a:pt x="18336" y="19764"/>
                    <a:pt x="18562" y="19538"/>
                    <a:pt x="18562" y="19276"/>
                  </a:cubicBezTo>
                  <a:lnTo>
                    <a:pt x="18562" y="13740"/>
                  </a:lnTo>
                  <a:cubicBezTo>
                    <a:pt x="18562" y="13466"/>
                    <a:pt x="18336" y="13252"/>
                    <a:pt x="18062" y="13252"/>
                  </a:cubicBezTo>
                  <a:lnTo>
                    <a:pt x="17443" y="13252"/>
                  </a:lnTo>
                  <a:lnTo>
                    <a:pt x="17443" y="11109"/>
                  </a:lnTo>
                  <a:lnTo>
                    <a:pt x="18241" y="11109"/>
                  </a:lnTo>
                  <a:cubicBezTo>
                    <a:pt x="19015" y="11109"/>
                    <a:pt x="19658" y="10466"/>
                    <a:pt x="19658" y="9692"/>
                  </a:cubicBezTo>
                  <a:lnTo>
                    <a:pt x="19658" y="6608"/>
                  </a:lnTo>
                  <a:cubicBezTo>
                    <a:pt x="19634" y="6453"/>
                    <a:pt x="19491" y="6310"/>
                    <a:pt x="19336" y="6310"/>
                  </a:cubicBezTo>
                  <a:cubicBezTo>
                    <a:pt x="19169" y="6310"/>
                    <a:pt x="19050" y="6453"/>
                    <a:pt x="19050" y="6596"/>
                  </a:cubicBezTo>
                  <a:lnTo>
                    <a:pt x="19050" y="9692"/>
                  </a:lnTo>
                  <a:cubicBezTo>
                    <a:pt x="19050" y="10156"/>
                    <a:pt x="18681" y="10525"/>
                    <a:pt x="18217" y="10525"/>
                  </a:cubicBezTo>
                  <a:lnTo>
                    <a:pt x="17407" y="10525"/>
                  </a:lnTo>
                  <a:lnTo>
                    <a:pt x="17407" y="6608"/>
                  </a:lnTo>
                  <a:cubicBezTo>
                    <a:pt x="17407" y="6453"/>
                    <a:pt x="17276" y="6334"/>
                    <a:pt x="17122" y="6334"/>
                  </a:cubicBezTo>
                  <a:cubicBezTo>
                    <a:pt x="16979" y="6334"/>
                    <a:pt x="16848" y="6465"/>
                    <a:pt x="16848" y="6608"/>
                  </a:cubicBezTo>
                  <a:lnTo>
                    <a:pt x="16848" y="10537"/>
                  </a:lnTo>
                  <a:lnTo>
                    <a:pt x="16038" y="10537"/>
                  </a:lnTo>
                  <a:cubicBezTo>
                    <a:pt x="15574" y="10537"/>
                    <a:pt x="15205" y="10168"/>
                    <a:pt x="15205" y="9704"/>
                  </a:cubicBezTo>
                  <a:lnTo>
                    <a:pt x="15205" y="6608"/>
                  </a:lnTo>
                  <a:cubicBezTo>
                    <a:pt x="15205" y="6453"/>
                    <a:pt x="15074" y="6334"/>
                    <a:pt x="14919" y="6334"/>
                  </a:cubicBezTo>
                  <a:cubicBezTo>
                    <a:pt x="14764" y="6334"/>
                    <a:pt x="14645" y="6465"/>
                    <a:pt x="14645" y="6608"/>
                  </a:cubicBezTo>
                  <a:lnTo>
                    <a:pt x="14645" y="9704"/>
                  </a:lnTo>
                  <a:cubicBezTo>
                    <a:pt x="14645" y="10478"/>
                    <a:pt x="15276" y="11121"/>
                    <a:pt x="16050" y="11121"/>
                  </a:cubicBezTo>
                  <a:lnTo>
                    <a:pt x="16860" y="11121"/>
                  </a:lnTo>
                  <a:lnTo>
                    <a:pt x="16860" y="13264"/>
                  </a:lnTo>
                  <a:lnTo>
                    <a:pt x="16229" y="13264"/>
                  </a:lnTo>
                  <a:cubicBezTo>
                    <a:pt x="15967" y="13264"/>
                    <a:pt x="15740" y="13490"/>
                    <a:pt x="15740" y="13752"/>
                  </a:cubicBezTo>
                  <a:lnTo>
                    <a:pt x="15740" y="14109"/>
                  </a:lnTo>
                  <a:cubicBezTo>
                    <a:pt x="15086" y="13490"/>
                    <a:pt x="14205" y="13037"/>
                    <a:pt x="13300" y="12716"/>
                  </a:cubicBezTo>
                  <a:cubicBezTo>
                    <a:pt x="13288" y="12704"/>
                    <a:pt x="13252" y="12704"/>
                    <a:pt x="13240" y="12680"/>
                  </a:cubicBezTo>
                  <a:cubicBezTo>
                    <a:pt x="12800" y="12525"/>
                    <a:pt x="12347" y="12383"/>
                    <a:pt x="11930" y="12264"/>
                  </a:cubicBezTo>
                  <a:lnTo>
                    <a:pt x="11919" y="12264"/>
                  </a:lnTo>
                  <a:cubicBezTo>
                    <a:pt x="11573" y="12180"/>
                    <a:pt x="11252" y="12085"/>
                    <a:pt x="10966" y="12014"/>
                  </a:cubicBezTo>
                  <a:lnTo>
                    <a:pt x="10859" y="11990"/>
                  </a:lnTo>
                  <a:cubicBezTo>
                    <a:pt x="10835" y="11990"/>
                    <a:pt x="10811" y="11966"/>
                    <a:pt x="10811" y="11966"/>
                  </a:cubicBezTo>
                  <a:lnTo>
                    <a:pt x="10811" y="11240"/>
                  </a:lnTo>
                  <a:cubicBezTo>
                    <a:pt x="11680" y="10537"/>
                    <a:pt x="12347" y="9561"/>
                    <a:pt x="12561" y="8608"/>
                  </a:cubicBezTo>
                  <a:cubicBezTo>
                    <a:pt x="13192" y="8394"/>
                    <a:pt x="13657" y="7953"/>
                    <a:pt x="13824" y="7370"/>
                  </a:cubicBezTo>
                  <a:cubicBezTo>
                    <a:pt x="13954" y="6930"/>
                    <a:pt x="13883" y="6453"/>
                    <a:pt x="13633" y="6037"/>
                  </a:cubicBezTo>
                  <a:cubicBezTo>
                    <a:pt x="14252" y="5775"/>
                    <a:pt x="14669" y="5465"/>
                    <a:pt x="14895" y="5060"/>
                  </a:cubicBezTo>
                  <a:cubicBezTo>
                    <a:pt x="15026" y="4810"/>
                    <a:pt x="15062" y="4608"/>
                    <a:pt x="14955" y="4441"/>
                  </a:cubicBezTo>
                  <a:cubicBezTo>
                    <a:pt x="14788" y="4155"/>
                    <a:pt x="14383" y="4155"/>
                    <a:pt x="14074" y="4155"/>
                  </a:cubicBezTo>
                  <a:lnTo>
                    <a:pt x="12942" y="4155"/>
                  </a:lnTo>
                  <a:lnTo>
                    <a:pt x="12180" y="1465"/>
                  </a:lnTo>
                  <a:cubicBezTo>
                    <a:pt x="11930" y="572"/>
                    <a:pt x="11287" y="0"/>
                    <a:pt x="10549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46"/>
          <p:cNvSpPr/>
          <p:nvPr/>
        </p:nvSpPr>
        <p:spPr>
          <a:xfrm>
            <a:off x="1249150" y="2090463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46"/>
          <p:cNvSpPr/>
          <p:nvPr/>
        </p:nvSpPr>
        <p:spPr>
          <a:xfrm>
            <a:off x="4082863" y="2090463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6"/>
          <p:cNvSpPr/>
          <p:nvPr/>
        </p:nvSpPr>
        <p:spPr>
          <a:xfrm>
            <a:off x="6840350" y="2090463"/>
            <a:ext cx="978300" cy="978300"/>
          </a:xfrm>
          <a:prstGeom prst="ellipse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2" name="Google Shape;702;p46"/>
          <p:cNvGrpSpPr/>
          <p:nvPr/>
        </p:nvGrpSpPr>
        <p:grpSpPr>
          <a:xfrm>
            <a:off x="1569519" y="2316450"/>
            <a:ext cx="337575" cy="496250"/>
            <a:chOff x="1635900" y="1047850"/>
            <a:chExt cx="337575" cy="496250"/>
          </a:xfrm>
        </p:grpSpPr>
        <p:sp>
          <p:nvSpPr>
            <p:cNvPr id="703" name="Google Shape;703;p46"/>
            <p:cNvSpPr/>
            <p:nvPr/>
          </p:nvSpPr>
          <p:spPr>
            <a:xfrm>
              <a:off x="1635900" y="1261900"/>
              <a:ext cx="337575" cy="282200"/>
            </a:xfrm>
            <a:custGeom>
              <a:rect b="b" l="l" r="r" t="t"/>
              <a:pathLst>
                <a:path extrusionOk="0" h="11288" w="13503">
                  <a:moveTo>
                    <a:pt x="12407" y="572"/>
                  </a:moveTo>
                  <a:cubicBezTo>
                    <a:pt x="12681" y="572"/>
                    <a:pt x="12907" y="786"/>
                    <a:pt x="12907" y="1072"/>
                  </a:cubicBezTo>
                  <a:cubicBezTo>
                    <a:pt x="12919" y="1369"/>
                    <a:pt x="12681" y="1596"/>
                    <a:pt x="12407" y="1596"/>
                  </a:cubicBezTo>
                  <a:lnTo>
                    <a:pt x="8621" y="1596"/>
                  </a:lnTo>
                  <a:cubicBezTo>
                    <a:pt x="8680" y="1250"/>
                    <a:pt x="8728" y="905"/>
                    <a:pt x="8740" y="572"/>
                  </a:cubicBezTo>
                  <a:close/>
                  <a:moveTo>
                    <a:pt x="7883" y="2179"/>
                  </a:moveTo>
                  <a:cubicBezTo>
                    <a:pt x="7323" y="3870"/>
                    <a:pt x="6061" y="5287"/>
                    <a:pt x="4382" y="5989"/>
                  </a:cubicBezTo>
                  <a:cubicBezTo>
                    <a:pt x="4311" y="5870"/>
                    <a:pt x="4192" y="5763"/>
                    <a:pt x="4073" y="5691"/>
                  </a:cubicBezTo>
                  <a:cubicBezTo>
                    <a:pt x="3912" y="5587"/>
                    <a:pt x="3736" y="5542"/>
                    <a:pt x="3558" y="5542"/>
                  </a:cubicBezTo>
                  <a:cubicBezTo>
                    <a:pt x="3471" y="5542"/>
                    <a:pt x="3384" y="5553"/>
                    <a:pt x="3299" y="5572"/>
                  </a:cubicBezTo>
                  <a:cubicBezTo>
                    <a:pt x="2858" y="5668"/>
                    <a:pt x="2430" y="5727"/>
                    <a:pt x="1989" y="5727"/>
                  </a:cubicBezTo>
                  <a:lnTo>
                    <a:pt x="1906" y="5727"/>
                  </a:lnTo>
                  <a:lnTo>
                    <a:pt x="1394" y="2179"/>
                  </a:lnTo>
                  <a:close/>
                  <a:moveTo>
                    <a:pt x="3549" y="6120"/>
                  </a:moveTo>
                  <a:cubicBezTo>
                    <a:pt x="3620" y="6120"/>
                    <a:pt x="3716" y="6132"/>
                    <a:pt x="3775" y="6180"/>
                  </a:cubicBezTo>
                  <a:cubicBezTo>
                    <a:pt x="3870" y="6239"/>
                    <a:pt x="3954" y="6346"/>
                    <a:pt x="3977" y="6465"/>
                  </a:cubicBezTo>
                  <a:cubicBezTo>
                    <a:pt x="4013" y="6584"/>
                    <a:pt x="3989" y="6703"/>
                    <a:pt x="3930" y="6799"/>
                  </a:cubicBezTo>
                  <a:cubicBezTo>
                    <a:pt x="3870" y="6906"/>
                    <a:pt x="3763" y="6977"/>
                    <a:pt x="3668" y="7013"/>
                  </a:cubicBezTo>
                  <a:cubicBezTo>
                    <a:pt x="3132" y="7144"/>
                    <a:pt x="2561" y="7215"/>
                    <a:pt x="2001" y="7215"/>
                  </a:cubicBezTo>
                  <a:cubicBezTo>
                    <a:pt x="1751" y="7215"/>
                    <a:pt x="1549" y="7025"/>
                    <a:pt x="1549" y="6775"/>
                  </a:cubicBezTo>
                  <a:cubicBezTo>
                    <a:pt x="1537" y="6584"/>
                    <a:pt x="1644" y="6430"/>
                    <a:pt x="1787" y="6358"/>
                  </a:cubicBezTo>
                  <a:cubicBezTo>
                    <a:pt x="1846" y="6322"/>
                    <a:pt x="1930" y="6310"/>
                    <a:pt x="1989" y="6310"/>
                  </a:cubicBezTo>
                  <a:cubicBezTo>
                    <a:pt x="2477" y="6310"/>
                    <a:pt x="2965" y="6251"/>
                    <a:pt x="3442" y="6132"/>
                  </a:cubicBezTo>
                  <a:cubicBezTo>
                    <a:pt x="3477" y="6120"/>
                    <a:pt x="3513" y="6120"/>
                    <a:pt x="3549" y="6120"/>
                  </a:cubicBezTo>
                  <a:close/>
                  <a:moveTo>
                    <a:pt x="12050" y="2203"/>
                  </a:moveTo>
                  <a:lnTo>
                    <a:pt x="11050" y="9180"/>
                  </a:lnTo>
                  <a:lnTo>
                    <a:pt x="7478" y="9180"/>
                  </a:lnTo>
                  <a:cubicBezTo>
                    <a:pt x="7311" y="9180"/>
                    <a:pt x="7192" y="9323"/>
                    <a:pt x="7192" y="9466"/>
                  </a:cubicBezTo>
                  <a:cubicBezTo>
                    <a:pt x="7192" y="9632"/>
                    <a:pt x="7323" y="9751"/>
                    <a:pt x="7478" y="9751"/>
                  </a:cubicBezTo>
                  <a:lnTo>
                    <a:pt x="10978" y="9751"/>
                  </a:lnTo>
                  <a:lnTo>
                    <a:pt x="10895" y="10228"/>
                  </a:lnTo>
                  <a:cubicBezTo>
                    <a:pt x="10835" y="10454"/>
                    <a:pt x="10693" y="10692"/>
                    <a:pt x="10443" y="10692"/>
                  </a:cubicBezTo>
                  <a:lnTo>
                    <a:pt x="2977" y="10692"/>
                  </a:lnTo>
                  <a:cubicBezTo>
                    <a:pt x="2727" y="10692"/>
                    <a:pt x="2584" y="10454"/>
                    <a:pt x="2549" y="10216"/>
                  </a:cubicBezTo>
                  <a:lnTo>
                    <a:pt x="2477" y="9739"/>
                  </a:lnTo>
                  <a:lnTo>
                    <a:pt x="6061" y="9739"/>
                  </a:lnTo>
                  <a:cubicBezTo>
                    <a:pt x="6228" y="9739"/>
                    <a:pt x="6347" y="9597"/>
                    <a:pt x="6347" y="9454"/>
                  </a:cubicBezTo>
                  <a:cubicBezTo>
                    <a:pt x="6347" y="9299"/>
                    <a:pt x="6216" y="9168"/>
                    <a:pt x="6061" y="9168"/>
                  </a:cubicBezTo>
                  <a:lnTo>
                    <a:pt x="2406" y="9168"/>
                  </a:lnTo>
                  <a:lnTo>
                    <a:pt x="2203" y="7799"/>
                  </a:lnTo>
                  <a:cubicBezTo>
                    <a:pt x="2739" y="7787"/>
                    <a:pt x="3275" y="7715"/>
                    <a:pt x="3799" y="7596"/>
                  </a:cubicBezTo>
                  <a:cubicBezTo>
                    <a:pt x="4073" y="7537"/>
                    <a:pt x="4287" y="7370"/>
                    <a:pt x="4442" y="7132"/>
                  </a:cubicBezTo>
                  <a:cubicBezTo>
                    <a:pt x="4549" y="6953"/>
                    <a:pt x="4585" y="6763"/>
                    <a:pt x="4585" y="6561"/>
                  </a:cubicBezTo>
                  <a:cubicBezTo>
                    <a:pt x="5775" y="6072"/>
                    <a:pt x="6787" y="5275"/>
                    <a:pt x="7537" y="4215"/>
                  </a:cubicBezTo>
                  <a:cubicBezTo>
                    <a:pt x="7966" y="3584"/>
                    <a:pt x="8299" y="2917"/>
                    <a:pt x="8502" y="2203"/>
                  </a:cubicBezTo>
                  <a:close/>
                  <a:moveTo>
                    <a:pt x="5549" y="0"/>
                  </a:moveTo>
                  <a:cubicBezTo>
                    <a:pt x="5394" y="0"/>
                    <a:pt x="5275" y="131"/>
                    <a:pt x="5275" y="286"/>
                  </a:cubicBezTo>
                  <a:cubicBezTo>
                    <a:pt x="5275" y="453"/>
                    <a:pt x="5406" y="572"/>
                    <a:pt x="5549" y="572"/>
                  </a:cubicBezTo>
                  <a:lnTo>
                    <a:pt x="8180" y="572"/>
                  </a:lnTo>
                  <a:cubicBezTo>
                    <a:pt x="8157" y="905"/>
                    <a:pt x="8121" y="1250"/>
                    <a:pt x="8037" y="1596"/>
                  </a:cubicBezTo>
                  <a:lnTo>
                    <a:pt x="1096" y="1596"/>
                  </a:lnTo>
                  <a:cubicBezTo>
                    <a:pt x="810" y="1596"/>
                    <a:pt x="584" y="1369"/>
                    <a:pt x="584" y="1084"/>
                  </a:cubicBezTo>
                  <a:cubicBezTo>
                    <a:pt x="584" y="810"/>
                    <a:pt x="810" y="584"/>
                    <a:pt x="1096" y="584"/>
                  </a:cubicBezTo>
                  <a:lnTo>
                    <a:pt x="4216" y="584"/>
                  </a:lnTo>
                  <a:cubicBezTo>
                    <a:pt x="4382" y="584"/>
                    <a:pt x="4501" y="453"/>
                    <a:pt x="4501" y="298"/>
                  </a:cubicBezTo>
                  <a:cubicBezTo>
                    <a:pt x="4501" y="131"/>
                    <a:pt x="4370" y="12"/>
                    <a:pt x="4216" y="12"/>
                  </a:cubicBezTo>
                  <a:lnTo>
                    <a:pt x="1096" y="12"/>
                  </a:lnTo>
                  <a:cubicBezTo>
                    <a:pt x="501" y="12"/>
                    <a:pt x="1" y="512"/>
                    <a:pt x="1" y="1107"/>
                  </a:cubicBezTo>
                  <a:cubicBezTo>
                    <a:pt x="1" y="1608"/>
                    <a:pt x="346" y="2036"/>
                    <a:pt x="822" y="2155"/>
                  </a:cubicBezTo>
                  <a:lnTo>
                    <a:pt x="1370" y="5965"/>
                  </a:lnTo>
                  <a:cubicBezTo>
                    <a:pt x="1132" y="6168"/>
                    <a:pt x="977" y="6441"/>
                    <a:pt x="977" y="6775"/>
                  </a:cubicBezTo>
                  <a:cubicBezTo>
                    <a:pt x="977" y="7203"/>
                    <a:pt x="1239" y="7573"/>
                    <a:pt x="1632" y="7727"/>
                  </a:cubicBezTo>
                  <a:lnTo>
                    <a:pt x="2001" y="10311"/>
                  </a:lnTo>
                  <a:cubicBezTo>
                    <a:pt x="2072" y="10882"/>
                    <a:pt x="2489" y="11287"/>
                    <a:pt x="3013" y="11287"/>
                  </a:cubicBezTo>
                  <a:lnTo>
                    <a:pt x="10466" y="11287"/>
                  </a:lnTo>
                  <a:cubicBezTo>
                    <a:pt x="10978" y="11287"/>
                    <a:pt x="11395" y="10882"/>
                    <a:pt x="11478" y="10311"/>
                  </a:cubicBezTo>
                  <a:lnTo>
                    <a:pt x="12657" y="2155"/>
                  </a:lnTo>
                  <a:cubicBezTo>
                    <a:pt x="13121" y="2060"/>
                    <a:pt x="13502" y="1608"/>
                    <a:pt x="13502" y="1084"/>
                  </a:cubicBezTo>
                  <a:cubicBezTo>
                    <a:pt x="13502" y="488"/>
                    <a:pt x="13014" y="0"/>
                    <a:pt x="12419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6"/>
            <p:cNvSpPr/>
            <p:nvPr/>
          </p:nvSpPr>
          <p:spPr>
            <a:xfrm>
              <a:off x="1648400" y="1047850"/>
              <a:ext cx="311375" cy="189650"/>
            </a:xfrm>
            <a:custGeom>
              <a:rect b="b" l="l" r="r" t="t"/>
              <a:pathLst>
                <a:path extrusionOk="0" h="7586" w="12455">
                  <a:moveTo>
                    <a:pt x="883" y="1"/>
                  </a:moveTo>
                  <a:cubicBezTo>
                    <a:pt x="727" y="1"/>
                    <a:pt x="607" y="116"/>
                    <a:pt x="596" y="275"/>
                  </a:cubicBezTo>
                  <a:cubicBezTo>
                    <a:pt x="537" y="1085"/>
                    <a:pt x="656" y="1919"/>
                    <a:pt x="953" y="2681"/>
                  </a:cubicBezTo>
                  <a:lnTo>
                    <a:pt x="513" y="2931"/>
                  </a:lnTo>
                  <a:cubicBezTo>
                    <a:pt x="298" y="3073"/>
                    <a:pt x="132" y="3264"/>
                    <a:pt x="72" y="3514"/>
                  </a:cubicBezTo>
                  <a:cubicBezTo>
                    <a:pt x="1" y="3764"/>
                    <a:pt x="25" y="4026"/>
                    <a:pt x="156" y="4252"/>
                  </a:cubicBezTo>
                  <a:cubicBezTo>
                    <a:pt x="298" y="4466"/>
                    <a:pt x="489" y="4633"/>
                    <a:pt x="739" y="4693"/>
                  </a:cubicBezTo>
                  <a:cubicBezTo>
                    <a:pt x="826" y="4719"/>
                    <a:pt x="915" y="4732"/>
                    <a:pt x="1004" y="4732"/>
                  </a:cubicBezTo>
                  <a:cubicBezTo>
                    <a:pt x="1157" y="4732"/>
                    <a:pt x="1310" y="4692"/>
                    <a:pt x="1453" y="4609"/>
                  </a:cubicBezTo>
                  <a:lnTo>
                    <a:pt x="1906" y="4347"/>
                  </a:lnTo>
                  <a:cubicBezTo>
                    <a:pt x="2108" y="4586"/>
                    <a:pt x="2334" y="4824"/>
                    <a:pt x="2584" y="5038"/>
                  </a:cubicBezTo>
                  <a:lnTo>
                    <a:pt x="2334" y="5478"/>
                  </a:lnTo>
                  <a:cubicBezTo>
                    <a:pt x="2061" y="5931"/>
                    <a:pt x="2227" y="6514"/>
                    <a:pt x="2680" y="6776"/>
                  </a:cubicBezTo>
                  <a:cubicBezTo>
                    <a:pt x="2827" y="6868"/>
                    <a:pt x="2991" y="6912"/>
                    <a:pt x="3153" y="6912"/>
                  </a:cubicBezTo>
                  <a:cubicBezTo>
                    <a:pt x="3475" y="6912"/>
                    <a:pt x="3791" y="6740"/>
                    <a:pt x="3966" y="6431"/>
                  </a:cubicBezTo>
                  <a:lnTo>
                    <a:pt x="4228" y="6002"/>
                  </a:lnTo>
                  <a:cubicBezTo>
                    <a:pt x="4585" y="6121"/>
                    <a:pt x="4942" y="6229"/>
                    <a:pt x="5299" y="6288"/>
                  </a:cubicBezTo>
                  <a:lnTo>
                    <a:pt x="5299" y="6633"/>
                  </a:lnTo>
                  <a:cubicBezTo>
                    <a:pt x="5299" y="7145"/>
                    <a:pt x="5728" y="7586"/>
                    <a:pt x="6252" y="7586"/>
                  </a:cubicBezTo>
                  <a:cubicBezTo>
                    <a:pt x="6764" y="7586"/>
                    <a:pt x="7204" y="7145"/>
                    <a:pt x="7168" y="6645"/>
                  </a:cubicBezTo>
                  <a:lnTo>
                    <a:pt x="7168" y="6300"/>
                  </a:lnTo>
                  <a:cubicBezTo>
                    <a:pt x="7537" y="6229"/>
                    <a:pt x="7895" y="6133"/>
                    <a:pt x="8240" y="6002"/>
                  </a:cubicBezTo>
                  <a:lnTo>
                    <a:pt x="8490" y="6431"/>
                  </a:lnTo>
                  <a:cubicBezTo>
                    <a:pt x="8658" y="6734"/>
                    <a:pt x="8980" y="6904"/>
                    <a:pt x="9311" y="6904"/>
                  </a:cubicBezTo>
                  <a:cubicBezTo>
                    <a:pt x="9474" y="6904"/>
                    <a:pt x="9639" y="6863"/>
                    <a:pt x="9788" y="6776"/>
                  </a:cubicBezTo>
                  <a:cubicBezTo>
                    <a:pt x="10228" y="6526"/>
                    <a:pt x="10395" y="5943"/>
                    <a:pt x="10133" y="5478"/>
                  </a:cubicBezTo>
                  <a:lnTo>
                    <a:pt x="9871" y="5038"/>
                  </a:lnTo>
                  <a:cubicBezTo>
                    <a:pt x="10133" y="4824"/>
                    <a:pt x="10347" y="4597"/>
                    <a:pt x="10562" y="4347"/>
                  </a:cubicBezTo>
                  <a:lnTo>
                    <a:pt x="11002" y="4597"/>
                  </a:lnTo>
                  <a:cubicBezTo>
                    <a:pt x="11148" y="4679"/>
                    <a:pt x="11311" y="4721"/>
                    <a:pt x="11479" y="4721"/>
                  </a:cubicBezTo>
                  <a:cubicBezTo>
                    <a:pt x="11557" y="4721"/>
                    <a:pt x="11637" y="4712"/>
                    <a:pt x="11717" y="4693"/>
                  </a:cubicBezTo>
                  <a:cubicBezTo>
                    <a:pt x="11979" y="4621"/>
                    <a:pt x="12169" y="4466"/>
                    <a:pt x="12300" y="4240"/>
                  </a:cubicBezTo>
                  <a:cubicBezTo>
                    <a:pt x="12419" y="4026"/>
                    <a:pt x="12455" y="3764"/>
                    <a:pt x="12395" y="3514"/>
                  </a:cubicBezTo>
                  <a:cubicBezTo>
                    <a:pt x="12312" y="3264"/>
                    <a:pt x="12169" y="3050"/>
                    <a:pt x="11943" y="2931"/>
                  </a:cubicBezTo>
                  <a:lnTo>
                    <a:pt x="11514" y="2681"/>
                  </a:lnTo>
                  <a:cubicBezTo>
                    <a:pt x="11800" y="1907"/>
                    <a:pt x="11931" y="1085"/>
                    <a:pt x="11871" y="275"/>
                  </a:cubicBezTo>
                  <a:cubicBezTo>
                    <a:pt x="11860" y="116"/>
                    <a:pt x="11729" y="1"/>
                    <a:pt x="11583" y="1"/>
                  </a:cubicBezTo>
                  <a:cubicBezTo>
                    <a:pt x="11576" y="1"/>
                    <a:pt x="11569" y="1"/>
                    <a:pt x="11562" y="2"/>
                  </a:cubicBezTo>
                  <a:cubicBezTo>
                    <a:pt x="11395" y="14"/>
                    <a:pt x="11276" y="156"/>
                    <a:pt x="11288" y="311"/>
                  </a:cubicBezTo>
                  <a:cubicBezTo>
                    <a:pt x="11347" y="1133"/>
                    <a:pt x="11217" y="1954"/>
                    <a:pt x="10883" y="2692"/>
                  </a:cubicBezTo>
                  <a:cubicBezTo>
                    <a:pt x="10824" y="2835"/>
                    <a:pt x="10871" y="2990"/>
                    <a:pt x="11002" y="3073"/>
                  </a:cubicBezTo>
                  <a:lnTo>
                    <a:pt x="11657" y="3443"/>
                  </a:lnTo>
                  <a:cubicBezTo>
                    <a:pt x="11740" y="3490"/>
                    <a:pt x="11800" y="3573"/>
                    <a:pt x="11824" y="3669"/>
                  </a:cubicBezTo>
                  <a:cubicBezTo>
                    <a:pt x="11859" y="3764"/>
                    <a:pt x="11836" y="3859"/>
                    <a:pt x="11800" y="3943"/>
                  </a:cubicBezTo>
                  <a:cubicBezTo>
                    <a:pt x="11752" y="4038"/>
                    <a:pt x="11657" y="4097"/>
                    <a:pt x="11574" y="4121"/>
                  </a:cubicBezTo>
                  <a:cubicBezTo>
                    <a:pt x="11531" y="4135"/>
                    <a:pt x="11493" y="4142"/>
                    <a:pt x="11456" y="4142"/>
                  </a:cubicBezTo>
                  <a:cubicBezTo>
                    <a:pt x="11399" y="4142"/>
                    <a:pt x="11346" y="4126"/>
                    <a:pt x="11288" y="4097"/>
                  </a:cubicBezTo>
                  <a:lnTo>
                    <a:pt x="10633" y="3728"/>
                  </a:lnTo>
                  <a:cubicBezTo>
                    <a:pt x="10589" y="3697"/>
                    <a:pt x="10538" y="3683"/>
                    <a:pt x="10488" y="3683"/>
                  </a:cubicBezTo>
                  <a:cubicBezTo>
                    <a:pt x="10402" y="3683"/>
                    <a:pt x="10316" y="3725"/>
                    <a:pt x="10264" y="3800"/>
                  </a:cubicBezTo>
                  <a:cubicBezTo>
                    <a:pt x="9990" y="4157"/>
                    <a:pt x="9681" y="4466"/>
                    <a:pt x="9323" y="4740"/>
                  </a:cubicBezTo>
                  <a:cubicBezTo>
                    <a:pt x="9204" y="4824"/>
                    <a:pt x="9181" y="4990"/>
                    <a:pt x="9252" y="5109"/>
                  </a:cubicBezTo>
                  <a:lnTo>
                    <a:pt x="9633" y="5764"/>
                  </a:lnTo>
                  <a:cubicBezTo>
                    <a:pt x="9740" y="5943"/>
                    <a:pt x="9681" y="6169"/>
                    <a:pt x="9502" y="6264"/>
                  </a:cubicBezTo>
                  <a:cubicBezTo>
                    <a:pt x="9442" y="6300"/>
                    <a:pt x="9376" y="6318"/>
                    <a:pt x="9312" y="6318"/>
                  </a:cubicBezTo>
                  <a:cubicBezTo>
                    <a:pt x="9186" y="6318"/>
                    <a:pt x="9065" y="6252"/>
                    <a:pt x="9002" y="6133"/>
                  </a:cubicBezTo>
                  <a:lnTo>
                    <a:pt x="8621" y="5478"/>
                  </a:lnTo>
                  <a:cubicBezTo>
                    <a:pt x="8569" y="5391"/>
                    <a:pt x="8465" y="5336"/>
                    <a:pt x="8362" y="5336"/>
                  </a:cubicBezTo>
                  <a:cubicBezTo>
                    <a:pt x="8325" y="5336"/>
                    <a:pt x="8287" y="5343"/>
                    <a:pt x="8252" y="5359"/>
                  </a:cubicBezTo>
                  <a:cubicBezTo>
                    <a:pt x="7811" y="5550"/>
                    <a:pt x="7335" y="5693"/>
                    <a:pt x="6859" y="5752"/>
                  </a:cubicBezTo>
                  <a:cubicBezTo>
                    <a:pt x="6704" y="5764"/>
                    <a:pt x="6597" y="5883"/>
                    <a:pt x="6597" y="6026"/>
                  </a:cubicBezTo>
                  <a:lnTo>
                    <a:pt x="6597" y="6610"/>
                  </a:lnTo>
                  <a:cubicBezTo>
                    <a:pt x="6597" y="6824"/>
                    <a:pt x="6442" y="6979"/>
                    <a:pt x="6228" y="6979"/>
                  </a:cubicBezTo>
                  <a:cubicBezTo>
                    <a:pt x="6025" y="6979"/>
                    <a:pt x="5859" y="6824"/>
                    <a:pt x="5859" y="6610"/>
                  </a:cubicBezTo>
                  <a:lnTo>
                    <a:pt x="5859" y="6014"/>
                  </a:lnTo>
                  <a:cubicBezTo>
                    <a:pt x="5859" y="5883"/>
                    <a:pt x="5752" y="5752"/>
                    <a:pt x="5609" y="5729"/>
                  </a:cubicBezTo>
                  <a:cubicBezTo>
                    <a:pt x="5132" y="5669"/>
                    <a:pt x="4656" y="5538"/>
                    <a:pt x="4204" y="5348"/>
                  </a:cubicBezTo>
                  <a:cubicBezTo>
                    <a:pt x="4166" y="5330"/>
                    <a:pt x="4126" y="5322"/>
                    <a:pt x="4085" y="5322"/>
                  </a:cubicBezTo>
                  <a:cubicBezTo>
                    <a:pt x="3985" y="5322"/>
                    <a:pt x="3886" y="5373"/>
                    <a:pt x="3835" y="5467"/>
                  </a:cubicBezTo>
                  <a:lnTo>
                    <a:pt x="3466" y="6121"/>
                  </a:lnTo>
                  <a:cubicBezTo>
                    <a:pt x="3395" y="6240"/>
                    <a:pt x="3271" y="6306"/>
                    <a:pt x="3144" y="6306"/>
                  </a:cubicBezTo>
                  <a:cubicBezTo>
                    <a:pt x="3080" y="6306"/>
                    <a:pt x="3014" y="6289"/>
                    <a:pt x="2954" y="6252"/>
                  </a:cubicBezTo>
                  <a:cubicBezTo>
                    <a:pt x="2775" y="6157"/>
                    <a:pt x="2715" y="5931"/>
                    <a:pt x="2823" y="5752"/>
                  </a:cubicBezTo>
                  <a:lnTo>
                    <a:pt x="3192" y="5097"/>
                  </a:lnTo>
                  <a:cubicBezTo>
                    <a:pt x="3275" y="4978"/>
                    <a:pt x="3239" y="4812"/>
                    <a:pt x="3120" y="4716"/>
                  </a:cubicBezTo>
                  <a:cubicBezTo>
                    <a:pt x="2763" y="4455"/>
                    <a:pt x="2454" y="4145"/>
                    <a:pt x="2180" y="3788"/>
                  </a:cubicBezTo>
                  <a:cubicBezTo>
                    <a:pt x="2125" y="3710"/>
                    <a:pt x="2035" y="3668"/>
                    <a:pt x="1946" y="3668"/>
                  </a:cubicBezTo>
                  <a:cubicBezTo>
                    <a:pt x="1899" y="3668"/>
                    <a:pt x="1852" y="3680"/>
                    <a:pt x="1811" y="3704"/>
                  </a:cubicBezTo>
                  <a:lnTo>
                    <a:pt x="1156" y="4085"/>
                  </a:lnTo>
                  <a:cubicBezTo>
                    <a:pt x="1101" y="4109"/>
                    <a:pt x="1037" y="4127"/>
                    <a:pt x="972" y="4127"/>
                  </a:cubicBezTo>
                  <a:cubicBezTo>
                    <a:pt x="938" y="4127"/>
                    <a:pt x="903" y="4122"/>
                    <a:pt x="870" y="4109"/>
                  </a:cubicBezTo>
                  <a:cubicBezTo>
                    <a:pt x="787" y="4085"/>
                    <a:pt x="691" y="4026"/>
                    <a:pt x="656" y="3931"/>
                  </a:cubicBezTo>
                  <a:cubicBezTo>
                    <a:pt x="608" y="3847"/>
                    <a:pt x="596" y="3740"/>
                    <a:pt x="620" y="3645"/>
                  </a:cubicBezTo>
                  <a:cubicBezTo>
                    <a:pt x="656" y="3562"/>
                    <a:pt x="715" y="3466"/>
                    <a:pt x="799" y="3431"/>
                  </a:cubicBezTo>
                  <a:lnTo>
                    <a:pt x="1453" y="3050"/>
                  </a:lnTo>
                  <a:cubicBezTo>
                    <a:pt x="1572" y="2978"/>
                    <a:pt x="1632" y="2811"/>
                    <a:pt x="1572" y="2681"/>
                  </a:cubicBezTo>
                  <a:cubicBezTo>
                    <a:pt x="1263" y="1954"/>
                    <a:pt x="1108" y="1121"/>
                    <a:pt x="1168" y="311"/>
                  </a:cubicBezTo>
                  <a:cubicBezTo>
                    <a:pt x="1191" y="156"/>
                    <a:pt x="1072" y="14"/>
                    <a:pt x="906" y="2"/>
                  </a:cubicBezTo>
                  <a:cubicBezTo>
                    <a:pt x="898" y="1"/>
                    <a:pt x="890" y="1"/>
                    <a:pt x="883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6"/>
            <p:cNvSpPr/>
            <p:nvPr/>
          </p:nvSpPr>
          <p:spPr>
            <a:xfrm>
              <a:off x="1832050" y="1096250"/>
              <a:ext cx="65225" cy="25175"/>
            </a:xfrm>
            <a:custGeom>
              <a:rect b="b" l="l" r="r" t="t"/>
              <a:pathLst>
                <a:path extrusionOk="0" h="1007" w="2609">
                  <a:moveTo>
                    <a:pt x="328" y="0"/>
                  </a:moveTo>
                  <a:cubicBezTo>
                    <a:pt x="254" y="0"/>
                    <a:pt x="180" y="30"/>
                    <a:pt x="120" y="90"/>
                  </a:cubicBezTo>
                  <a:cubicBezTo>
                    <a:pt x="1" y="209"/>
                    <a:pt x="1" y="387"/>
                    <a:pt x="120" y="506"/>
                  </a:cubicBezTo>
                  <a:cubicBezTo>
                    <a:pt x="453" y="840"/>
                    <a:pt x="870" y="1006"/>
                    <a:pt x="1299" y="1006"/>
                  </a:cubicBezTo>
                  <a:cubicBezTo>
                    <a:pt x="1727" y="1006"/>
                    <a:pt x="2156" y="852"/>
                    <a:pt x="2489" y="506"/>
                  </a:cubicBezTo>
                  <a:cubicBezTo>
                    <a:pt x="2608" y="387"/>
                    <a:pt x="2608" y="209"/>
                    <a:pt x="2489" y="90"/>
                  </a:cubicBezTo>
                  <a:cubicBezTo>
                    <a:pt x="2430" y="30"/>
                    <a:pt x="2355" y="0"/>
                    <a:pt x="2281" y="0"/>
                  </a:cubicBezTo>
                  <a:cubicBezTo>
                    <a:pt x="2207" y="0"/>
                    <a:pt x="2132" y="30"/>
                    <a:pt x="2073" y="90"/>
                  </a:cubicBezTo>
                  <a:cubicBezTo>
                    <a:pt x="1864" y="298"/>
                    <a:pt x="1585" y="402"/>
                    <a:pt x="1305" y="402"/>
                  </a:cubicBezTo>
                  <a:cubicBezTo>
                    <a:pt x="1025" y="402"/>
                    <a:pt x="745" y="298"/>
                    <a:pt x="537" y="90"/>
                  </a:cubicBezTo>
                  <a:cubicBezTo>
                    <a:pt x="477" y="30"/>
                    <a:pt x="403" y="0"/>
                    <a:pt x="32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6"/>
            <p:cNvSpPr/>
            <p:nvPr/>
          </p:nvSpPr>
          <p:spPr>
            <a:xfrm>
              <a:off x="1724600" y="1115600"/>
              <a:ext cx="65225" cy="25175"/>
            </a:xfrm>
            <a:custGeom>
              <a:rect b="b" l="l" r="r" t="t"/>
              <a:pathLst>
                <a:path extrusionOk="0" h="1007" w="2609">
                  <a:moveTo>
                    <a:pt x="328" y="0"/>
                  </a:moveTo>
                  <a:cubicBezTo>
                    <a:pt x="254" y="0"/>
                    <a:pt x="179" y="30"/>
                    <a:pt x="120" y="90"/>
                  </a:cubicBezTo>
                  <a:cubicBezTo>
                    <a:pt x="1" y="209"/>
                    <a:pt x="1" y="387"/>
                    <a:pt x="120" y="506"/>
                  </a:cubicBezTo>
                  <a:cubicBezTo>
                    <a:pt x="441" y="840"/>
                    <a:pt x="858" y="1006"/>
                    <a:pt x="1299" y="1006"/>
                  </a:cubicBezTo>
                  <a:cubicBezTo>
                    <a:pt x="1715" y="1006"/>
                    <a:pt x="2144" y="852"/>
                    <a:pt x="2489" y="506"/>
                  </a:cubicBezTo>
                  <a:cubicBezTo>
                    <a:pt x="2608" y="387"/>
                    <a:pt x="2608" y="209"/>
                    <a:pt x="2489" y="90"/>
                  </a:cubicBezTo>
                  <a:cubicBezTo>
                    <a:pt x="2430" y="30"/>
                    <a:pt x="2355" y="0"/>
                    <a:pt x="2281" y="0"/>
                  </a:cubicBezTo>
                  <a:cubicBezTo>
                    <a:pt x="2206" y="0"/>
                    <a:pt x="2132" y="30"/>
                    <a:pt x="2073" y="90"/>
                  </a:cubicBezTo>
                  <a:cubicBezTo>
                    <a:pt x="1864" y="298"/>
                    <a:pt x="1584" y="402"/>
                    <a:pt x="1305" y="402"/>
                  </a:cubicBezTo>
                  <a:cubicBezTo>
                    <a:pt x="1025" y="402"/>
                    <a:pt x="745" y="298"/>
                    <a:pt x="537" y="90"/>
                  </a:cubicBezTo>
                  <a:cubicBezTo>
                    <a:pt x="477" y="30"/>
                    <a:pt x="403" y="0"/>
                    <a:pt x="328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7" name="Google Shape;707;p46"/>
          <p:cNvSpPr txBox="1"/>
          <p:nvPr>
            <p:ph type="title"/>
          </p:nvPr>
        </p:nvSpPr>
        <p:spPr>
          <a:xfrm>
            <a:off x="717100" y="445025"/>
            <a:ext cx="7709700" cy="5727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Farm management plan infographics</a:t>
            </a:r>
            <a:endParaRPr/>
          </a:p>
        </p:txBody>
      </p:sp>
      <p:grpSp>
        <p:nvGrpSpPr>
          <p:cNvPr id="708" name="Google Shape;708;p46"/>
          <p:cNvGrpSpPr/>
          <p:nvPr/>
        </p:nvGrpSpPr>
        <p:grpSpPr>
          <a:xfrm>
            <a:off x="793306" y="3351250"/>
            <a:ext cx="1890000" cy="1046450"/>
            <a:chOff x="793306" y="3351250"/>
            <a:chExt cx="1890000" cy="1046450"/>
          </a:xfrm>
        </p:grpSpPr>
        <p:sp>
          <p:nvSpPr>
            <p:cNvPr id="709" name="Google Shape;709;p46"/>
            <p:cNvSpPr txBox="1"/>
            <p:nvPr/>
          </p:nvSpPr>
          <p:spPr>
            <a:xfrm>
              <a:off x="793306" y="3691500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Venus is the second planet from the Sun and is terribly hot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710" name="Google Shape;710;p46"/>
            <p:cNvSpPr txBox="1"/>
            <p:nvPr/>
          </p:nvSpPr>
          <p:spPr>
            <a:xfrm>
              <a:off x="793306" y="3351250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Venus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711" name="Google Shape;711;p46"/>
          <p:cNvGrpSpPr/>
          <p:nvPr/>
        </p:nvGrpSpPr>
        <p:grpSpPr>
          <a:xfrm>
            <a:off x="3627006" y="3351250"/>
            <a:ext cx="1890000" cy="1046450"/>
            <a:chOff x="3627006" y="3351250"/>
            <a:chExt cx="1890000" cy="1046450"/>
          </a:xfrm>
        </p:grpSpPr>
        <p:sp>
          <p:nvSpPr>
            <p:cNvPr id="712" name="Google Shape;712;p46"/>
            <p:cNvSpPr txBox="1"/>
            <p:nvPr/>
          </p:nvSpPr>
          <p:spPr>
            <a:xfrm>
              <a:off x="3627006" y="3691500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It’s the closest planet to the Sun and the smallest of them all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713" name="Google Shape;713;p46"/>
            <p:cNvSpPr txBox="1"/>
            <p:nvPr/>
          </p:nvSpPr>
          <p:spPr>
            <a:xfrm>
              <a:off x="3627006" y="3351250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Mercury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714" name="Google Shape;714;p46"/>
          <p:cNvGrpSpPr/>
          <p:nvPr/>
        </p:nvGrpSpPr>
        <p:grpSpPr>
          <a:xfrm>
            <a:off x="6384506" y="3351250"/>
            <a:ext cx="1890000" cy="1046450"/>
            <a:chOff x="6384506" y="3351250"/>
            <a:chExt cx="1890000" cy="1046450"/>
          </a:xfrm>
        </p:grpSpPr>
        <p:sp>
          <p:nvSpPr>
            <p:cNvPr id="715" name="Google Shape;715;p46"/>
            <p:cNvSpPr txBox="1"/>
            <p:nvPr/>
          </p:nvSpPr>
          <p:spPr>
            <a:xfrm>
              <a:off x="6384506" y="3691500"/>
              <a:ext cx="1890000" cy="70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9E7F3B"/>
                  </a:solidFill>
                  <a:latin typeface="Questrial"/>
                  <a:ea typeface="Questrial"/>
                  <a:cs typeface="Questrial"/>
                  <a:sym typeface="Questrial"/>
                </a:rPr>
                <a:t>Despite being red, Mars is actually a very cold place</a:t>
              </a:r>
              <a:endParaRPr>
                <a:solidFill>
                  <a:srgbClr val="9E7F3B"/>
                </a:solidFill>
                <a:latin typeface="Questrial"/>
                <a:ea typeface="Questrial"/>
                <a:cs typeface="Questrial"/>
                <a:sym typeface="Questrial"/>
              </a:endParaRPr>
            </a:p>
          </p:txBody>
        </p:sp>
        <p:sp>
          <p:nvSpPr>
            <p:cNvPr id="716" name="Google Shape;716;p46"/>
            <p:cNvSpPr txBox="1"/>
            <p:nvPr/>
          </p:nvSpPr>
          <p:spPr>
            <a:xfrm>
              <a:off x="6384506" y="3351250"/>
              <a:ext cx="18900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584C33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Mars</a:t>
              </a:r>
              <a:endParaRPr b="1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endParaRPr>
            </a:p>
          </p:txBody>
        </p:sp>
      </p:grpSp>
      <p:grpSp>
        <p:nvGrpSpPr>
          <p:cNvPr id="717" name="Google Shape;717;p46"/>
          <p:cNvGrpSpPr/>
          <p:nvPr/>
        </p:nvGrpSpPr>
        <p:grpSpPr>
          <a:xfrm>
            <a:off x="4327168" y="2331950"/>
            <a:ext cx="489675" cy="495325"/>
            <a:chOff x="2691100" y="1048475"/>
            <a:chExt cx="489675" cy="495325"/>
          </a:xfrm>
        </p:grpSpPr>
        <p:sp>
          <p:nvSpPr>
            <p:cNvPr id="718" name="Google Shape;718;p46"/>
            <p:cNvSpPr/>
            <p:nvPr/>
          </p:nvSpPr>
          <p:spPr>
            <a:xfrm>
              <a:off x="2929225" y="1264875"/>
              <a:ext cx="78300" cy="47050"/>
            </a:xfrm>
            <a:custGeom>
              <a:rect b="b" l="l" r="r" t="t"/>
              <a:pathLst>
                <a:path extrusionOk="0" h="1882" w="3132">
                  <a:moveTo>
                    <a:pt x="2167" y="584"/>
                  </a:moveTo>
                  <a:cubicBezTo>
                    <a:pt x="2358" y="584"/>
                    <a:pt x="2525" y="750"/>
                    <a:pt x="2525" y="941"/>
                  </a:cubicBezTo>
                  <a:cubicBezTo>
                    <a:pt x="2525" y="1131"/>
                    <a:pt x="2358" y="1298"/>
                    <a:pt x="2167" y="1298"/>
                  </a:cubicBezTo>
                  <a:lnTo>
                    <a:pt x="917" y="1298"/>
                  </a:lnTo>
                  <a:cubicBezTo>
                    <a:pt x="715" y="1298"/>
                    <a:pt x="560" y="1131"/>
                    <a:pt x="560" y="941"/>
                  </a:cubicBezTo>
                  <a:cubicBezTo>
                    <a:pt x="560" y="750"/>
                    <a:pt x="715" y="584"/>
                    <a:pt x="917" y="584"/>
                  </a:cubicBezTo>
                  <a:close/>
                  <a:moveTo>
                    <a:pt x="941" y="0"/>
                  </a:moveTo>
                  <a:cubicBezTo>
                    <a:pt x="417" y="0"/>
                    <a:pt x="0" y="417"/>
                    <a:pt x="0" y="941"/>
                  </a:cubicBezTo>
                  <a:cubicBezTo>
                    <a:pt x="0" y="1465"/>
                    <a:pt x="417" y="1881"/>
                    <a:pt x="941" y="1881"/>
                  </a:cubicBezTo>
                  <a:lnTo>
                    <a:pt x="2191" y="1881"/>
                  </a:lnTo>
                  <a:cubicBezTo>
                    <a:pt x="2703" y="1881"/>
                    <a:pt x="3132" y="1465"/>
                    <a:pt x="3132" y="941"/>
                  </a:cubicBezTo>
                  <a:cubicBezTo>
                    <a:pt x="3132" y="417"/>
                    <a:pt x="2715" y="0"/>
                    <a:pt x="2191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46"/>
            <p:cNvSpPr/>
            <p:nvPr/>
          </p:nvSpPr>
          <p:spPr>
            <a:xfrm>
              <a:off x="2691100" y="1048475"/>
              <a:ext cx="489675" cy="495325"/>
            </a:xfrm>
            <a:custGeom>
              <a:rect b="b" l="l" r="r" t="t"/>
              <a:pathLst>
                <a:path extrusionOk="0" h="19813" w="19587">
                  <a:moveTo>
                    <a:pt x="8847" y="596"/>
                  </a:moveTo>
                  <a:cubicBezTo>
                    <a:pt x="9490" y="596"/>
                    <a:pt x="10085" y="905"/>
                    <a:pt x="10395" y="1429"/>
                  </a:cubicBezTo>
                  <a:cubicBezTo>
                    <a:pt x="10447" y="1508"/>
                    <a:pt x="10545" y="1555"/>
                    <a:pt x="10645" y="1555"/>
                  </a:cubicBezTo>
                  <a:cubicBezTo>
                    <a:pt x="10681" y="1555"/>
                    <a:pt x="10717" y="1549"/>
                    <a:pt x="10752" y="1536"/>
                  </a:cubicBezTo>
                  <a:cubicBezTo>
                    <a:pt x="10978" y="1453"/>
                    <a:pt x="11228" y="1405"/>
                    <a:pt x="11478" y="1405"/>
                  </a:cubicBezTo>
                  <a:cubicBezTo>
                    <a:pt x="12204" y="1405"/>
                    <a:pt x="12883" y="1822"/>
                    <a:pt x="13133" y="2429"/>
                  </a:cubicBezTo>
                  <a:cubicBezTo>
                    <a:pt x="13181" y="2536"/>
                    <a:pt x="13264" y="2596"/>
                    <a:pt x="13383" y="2620"/>
                  </a:cubicBezTo>
                  <a:cubicBezTo>
                    <a:pt x="13966" y="2656"/>
                    <a:pt x="14467" y="2953"/>
                    <a:pt x="14764" y="3394"/>
                  </a:cubicBezTo>
                  <a:cubicBezTo>
                    <a:pt x="12782" y="3876"/>
                    <a:pt x="10817" y="4117"/>
                    <a:pt x="8853" y="4117"/>
                  </a:cubicBezTo>
                  <a:cubicBezTo>
                    <a:pt x="6888" y="4117"/>
                    <a:pt x="4924" y="3876"/>
                    <a:pt x="2941" y="3394"/>
                  </a:cubicBezTo>
                  <a:cubicBezTo>
                    <a:pt x="3203" y="2941"/>
                    <a:pt x="3727" y="2644"/>
                    <a:pt x="4310" y="2620"/>
                  </a:cubicBezTo>
                  <a:cubicBezTo>
                    <a:pt x="4406" y="2596"/>
                    <a:pt x="4513" y="2536"/>
                    <a:pt x="4561" y="2429"/>
                  </a:cubicBezTo>
                  <a:cubicBezTo>
                    <a:pt x="4811" y="1822"/>
                    <a:pt x="5477" y="1405"/>
                    <a:pt x="6215" y="1405"/>
                  </a:cubicBezTo>
                  <a:cubicBezTo>
                    <a:pt x="6466" y="1405"/>
                    <a:pt x="6716" y="1453"/>
                    <a:pt x="6942" y="1536"/>
                  </a:cubicBezTo>
                  <a:cubicBezTo>
                    <a:pt x="6978" y="1556"/>
                    <a:pt x="7017" y="1565"/>
                    <a:pt x="7055" y="1565"/>
                  </a:cubicBezTo>
                  <a:cubicBezTo>
                    <a:pt x="7153" y="1565"/>
                    <a:pt x="7247" y="1506"/>
                    <a:pt x="7299" y="1429"/>
                  </a:cubicBezTo>
                  <a:cubicBezTo>
                    <a:pt x="7609" y="917"/>
                    <a:pt x="8204" y="596"/>
                    <a:pt x="8847" y="596"/>
                  </a:cubicBezTo>
                  <a:close/>
                  <a:moveTo>
                    <a:pt x="15416" y="3813"/>
                  </a:moveTo>
                  <a:cubicBezTo>
                    <a:pt x="15520" y="3813"/>
                    <a:pt x="15627" y="3845"/>
                    <a:pt x="15717" y="3894"/>
                  </a:cubicBezTo>
                  <a:cubicBezTo>
                    <a:pt x="15848" y="3965"/>
                    <a:pt x="15955" y="4108"/>
                    <a:pt x="15991" y="4251"/>
                  </a:cubicBezTo>
                  <a:cubicBezTo>
                    <a:pt x="16026" y="4406"/>
                    <a:pt x="16002" y="4561"/>
                    <a:pt x="15931" y="4703"/>
                  </a:cubicBezTo>
                  <a:cubicBezTo>
                    <a:pt x="15860" y="4858"/>
                    <a:pt x="15740" y="4965"/>
                    <a:pt x="15574" y="5001"/>
                  </a:cubicBezTo>
                  <a:cubicBezTo>
                    <a:pt x="13306" y="5584"/>
                    <a:pt x="11070" y="5876"/>
                    <a:pt x="8833" y="5876"/>
                  </a:cubicBezTo>
                  <a:cubicBezTo>
                    <a:pt x="6596" y="5876"/>
                    <a:pt x="4358" y="5584"/>
                    <a:pt x="2084" y="5001"/>
                  </a:cubicBezTo>
                  <a:cubicBezTo>
                    <a:pt x="1774" y="4906"/>
                    <a:pt x="1584" y="4584"/>
                    <a:pt x="1655" y="4263"/>
                  </a:cubicBezTo>
                  <a:cubicBezTo>
                    <a:pt x="1727" y="4001"/>
                    <a:pt x="1965" y="3822"/>
                    <a:pt x="2239" y="3822"/>
                  </a:cubicBezTo>
                  <a:cubicBezTo>
                    <a:pt x="2275" y="3822"/>
                    <a:pt x="2346" y="3822"/>
                    <a:pt x="2382" y="3834"/>
                  </a:cubicBezTo>
                  <a:cubicBezTo>
                    <a:pt x="4561" y="4394"/>
                    <a:pt x="6692" y="4680"/>
                    <a:pt x="8823" y="4680"/>
                  </a:cubicBezTo>
                  <a:cubicBezTo>
                    <a:pt x="10966" y="4680"/>
                    <a:pt x="13097" y="4394"/>
                    <a:pt x="15276" y="3834"/>
                  </a:cubicBezTo>
                  <a:cubicBezTo>
                    <a:pt x="15321" y="3819"/>
                    <a:pt x="15368" y="3813"/>
                    <a:pt x="15416" y="3813"/>
                  </a:cubicBezTo>
                  <a:close/>
                  <a:moveTo>
                    <a:pt x="18717" y="7406"/>
                  </a:moveTo>
                  <a:cubicBezTo>
                    <a:pt x="18753" y="7406"/>
                    <a:pt x="18800" y="7454"/>
                    <a:pt x="18800" y="7501"/>
                  </a:cubicBezTo>
                  <a:lnTo>
                    <a:pt x="18800" y="8335"/>
                  </a:lnTo>
                  <a:cubicBezTo>
                    <a:pt x="18800" y="8370"/>
                    <a:pt x="18753" y="8418"/>
                    <a:pt x="18717" y="8418"/>
                  </a:cubicBezTo>
                  <a:lnTo>
                    <a:pt x="15288" y="8418"/>
                  </a:lnTo>
                  <a:cubicBezTo>
                    <a:pt x="15264" y="8418"/>
                    <a:pt x="15217" y="8370"/>
                    <a:pt x="15217" y="8335"/>
                  </a:cubicBezTo>
                  <a:lnTo>
                    <a:pt x="15217" y="7501"/>
                  </a:lnTo>
                  <a:cubicBezTo>
                    <a:pt x="15217" y="7454"/>
                    <a:pt x="15264" y="7406"/>
                    <a:pt x="15300" y="7406"/>
                  </a:cubicBezTo>
                  <a:close/>
                  <a:moveTo>
                    <a:pt x="18241" y="9002"/>
                  </a:moveTo>
                  <a:lnTo>
                    <a:pt x="18241" y="9740"/>
                  </a:lnTo>
                  <a:lnTo>
                    <a:pt x="15812" y="9740"/>
                  </a:lnTo>
                  <a:lnTo>
                    <a:pt x="15812" y="9002"/>
                  </a:lnTo>
                  <a:close/>
                  <a:moveTo>
                    <a:pt x="8228" y="16610"/>
                  </a:moveTo>
                  <a:lnTo>
                    <a:pt x="8228" y="18038"/>
                  </a:lnTo>
                  <a:lnTo>
                    <a:pt x="8228" y="18753"/>
                  </a:lnTo>
                  <a:cubicBezTo>
                    <a:pt x="8228" y="18908"/>
                    <a:pt x="8263" y="19062"/>
                    <a:pt x="8335" y="19193"/>
                  </a:cubicBezTo>
                  <a:lnTo>
                    <a:pt x="953" y="19193"/>
                  </a:lnTo>
                  <a:cubicBezTo>
                    <a:pt x="946" y="19194"/>
                    <a:pt x="939" y="19194"/>
                    <a:pt x="933" y="19194"/>
                  </a:cubicBezTo>
                  <a:cubicBezTo>
                    <a:pt x="728" y="19194"/>
                    <a:pt x="572" y="19020"/>
                    <a:pt x="572" y="18824"/>
                  </a:cubicBezTo>
                  <a:cubicBezTo>
                    <a:pt x="572" y="18610"/>
                    <a:pt x="739" y="18455"/>
                    <a:pt x="941" y="18455"/>
                  </a:cubicBezTo>
                  <a:lnTo>
                    <a:pt x="1227" y="18455"/>
                  </a:lnTo>
                  <a:cubicBezTo>
                    <a:pt x="1310" y="18455"/>
                    <a:pt x="1393" y="18419"/>
                    <a:pt x="1453" y="18348"/>
                  </a:cubicBezTo>
                  <a:cubicBezTo>
                    <a:pt x="1513" y="18288"/>
                    <a:pt x="1524" y="18193"/>
                    <a:pt x="1524" y="18110"/>
                  </a:cubicBezTo>
                  <a:cubicBezTo>
                    <a:pt x="1453" y="17598"/>
                    <a:pt x="1393" y="17098"/>
                    <a:pt x="1346" y="16610"/>
                  </a:cubicBezTo>
                  <a:close/>
                  <a:moveTo>
                    <a:pt x="12847" y="7942"/>
                  </a:moveTo>
                  <a:cubicBezTo>
                    <a:pt x="13121" y="7942"/>
                    <a:pt x="13335" y="8168"/>
                    <a:pt x="13335" y="8430"/>
                  </a:cubicBezTo>
                  <a:lnTo>
                    <a:pt x="13335" y="10025"/>
                  </a:lnTo>
                  <a:cubicBezTo>
                    <a:pt x="13335" y="10192"/>
                    <a:pt x="13478" y="10311"/>
                    <a:pt x="13621" y="10311"/>
                  </a:cubicBezTo>
                  <a:lnTo>
                    <a:pt x="18503" y="10311"/>
                  </a:lnTo>
                  <a:cubicBezTo>
                    <a:pt x="18753" y="10311"/>
                    <a:pt x="18979" y="10514"/>
                    <a:pt x="18979" y="10787"/>
                  </a:cubicBezTo>
                  <a:lnTo>
                    <a:pt x="18979" y="17741"/>
                  </a:lnTo>
                  <a:lnTo>
                    <a:pt x="14621" y="17741"/>
                  </a:lnTo>
                  <a:cubicBezTo>
                    <a:pt x="14455" y="17741"/>
                    <a:pt x="14336" y="17872"/>
                    <a:pt x="14336" y="18015"/>
                  </a:cubicBezTo>
                  <a:cubicBezTo>
                    <a:pt x="14336" y="18181"/>
                    <a:pt x="14467" y="18300"/>
                    <a:pt x="14621" y="18300"/>
                  </a:cubicBezTo>
                  <a:lnTo>
                    <a:pt x="18979" y="18300"/>
                  </a:lnTo>
                  <a:lnTo>
                    <a:pt x="18979" y="18729"/>
                  </a:lnTo>
                  <a:cubicBezTo>
                    <a:pt x="18991" y="19015"/>
                    <a:pt x="18777" y="19229"/>
                    <a:pt x="18515" y="19229"/>
                  </a:cubicBezTo>
                  <a:lnTo>
                    <a:pt x="9275" y="19229"/>
                  </a:lnTo>
                  <a:cubicBezTo>
                    <a:pt x="9228" y="19229"/>
                    <a:pt x="9204" y="19229"/>
                    <a:pt x="9156" y="19205"/>
                  </a:cubicBezTo>
                  <a:cubicBezTo>
                    <a:pt x="8954" y="19146"/>
                    <a:pt x="8799" y="18967"/>
                    <a:pt x="8799" y="18753"/>
                  </a:cubicBezTo>
                  <a:lnTo>
                    <a:pt x="8799" y="18312"/>
                  </a:lnTo>
                  <a:lnTo>
                    <a:pt x="13264" y="18312"/>
                  </a:lnTo>
                  <a:cubicBezTo>
                    <a:pt x="13431" y="18312"/>
                    <a:pt x="13550" y="18181"/>
                    <a:pt x="13550" y="18038"/>
                  </a:cubicBezTo>
                  <a:cubicBezTo>
                    <a:pt x="13550" y="17872"/>
                    <a:pt x="13419" y="17753"/>
                    <a:pt x="13264" y="17753"/>
                  </a:cubicBezTo>
                  <a:lnTo>
                    <a:pt x="8799" y="17753"/>
                  </a:lnTo>
                  <a:lnTo>
                    <a:pt x="8799" y="8430"/>
                  </a:lnTo>
                  <a:cubicBezTo>
                    <a:pt x="8799" y="8168"/>
                    <a:pt x="9025" y="7942"/>
                    <a:pt x="9287" y="7942"/>
                  </a:cubicBezTo>
                  <a:close/>
                  <a:moveTo>
                    <a:pt x="8859" y="0"/>
                  </a:moveTo>
                  <a:cubicBezTo>
                    <a:pt x="8097" y="0"/>
                    <a:pt x="7382" y="334"/>
                    <a:pt x="6954" y="905"/>
                  </a:cubicBezTo>
                  <a:cubicBezTo>
                    <a:pt x="6716" y="834"/>
                    <a:pt x="6477" y="798"/>
                    <a:pt x="6227" y="798"/>
                  </a:cubicBezTo>
                  <a:cubicBezTo>
                    <a:pt x="5299" y="798"/>
                    <a:pt x="4501" y="1274"/>
                    <a:pt x="4108" y="2036"/>
                  </a:cubicBezTo>
                  <a:cubicBezTo>
                    <a:pt x="3334" y="2144"/>
                    <a:pt x="2679" y="2596"/>
                    <a:pt x="2358" y="3239"/>
                  </a:cubicBezTo>
                  <a:cubicBezTo>
                    <a:pt x="2341" y="3238"/>
                    <a:pt x="2323" y="3238"/>
                    <a:pt x="2306" y="3238"/>
                  </a:cubicBezTo>
                  <a:cubicBezTo>
                    <a:pt x="1778" y="3238"/>
                    <a:pt x="1281" y="3590"/>
                    <a:pt x="1132" y="4120"/>
                  </a:cubicBezTo>
                  <a:cubicBezTo>
                    <a:pt x="1001" y="4620"/>
                    <a:pt x="1227" y="5144"/>
                    <a:pt x="1643" y="5418"/>
                  </a:cubicBezTo>
                  <a:cubicBezTo>
                    <a:pt x="1132" y="6442"/>
                    <a:pt x="774" y="8132"/>
                    <a:pt x="631" y="10252"/>
                  </a:cubicBezTo>
                  <a:cubicBezTo>
                    <a:pt x="620" y="10418"/>
                    <a:pt x="739" y="10549"/>
                    <a:pt x="893" y="10561"/>
                  </a:cubicBezTo>
                  <a:lnTo>
                    <a:pt x="917" y="10561"/>
                  </a:lnTo>
                  <a:cubicBezTo>
                    <a:pt x="1060" y="10561"/>
                    <a:pt x="1191" y="10442"/>
                    <a:pt x="1191" y="10299"/>
                  </a:cubicBezTo>
                  <a:cubicBezTo>
                    <a:pt x="1346" y="8228"/>
                    <a:pt x="1679" y="6549"/>
                    <a:pt x="2179" y="5620"/>
                  </a:cubicBezTo>
                  <a:cubicBezTo>
                    <a:pt x="4430" y="6192"/>
                    <a:pt x="6632" y="6466"/>
                    <a:pt x="8847" y="6466"/>
                  </a:cubicBezTo>
                  <a:cubicBezTo>
                    <a:pt x="10954" y="6466"/>
                    <a:pt x="13073" y="6215"/>
                    <a:pt x="15217" y="5692"/>
                  </a:cubicBezTo>
                  <a:cubicBezTo>
                    <a:pt x="15359" y="5989"/>
                    <a:pt x="15514" y="6382"/>
                    <a:pt x="15645" y="6823"/>
                  </a:cubicBezTo>
                  <a:lnTo>
                    <a:pt x="15312" y="6823"/>
                  </a:lnTo>
                  <a:cubicBezTo>
                    <a:pt x="14943" y="6823"/>
                    <a:pt x="14645" y="7120"/>
                    <a:pt x="14645" y="7501"/>
                  </a:cubicBezTo>
                  <a:lnTo>
                    <a:pt x="14645" y="8335"/>
                  </a:lnTo>
                  <a:cubicBezTo>
                    <a:pt x="14645" y="8668"/>
                    <a:pt x="14895" y="8954"/>
                    <a:pt x="15229" y="9002"/>
                  </a:cubicBezTo>
                  <a:lnTo>
                    <a:pt x="15229" y="9764"/>
                  </a:lnTo>
                  <a:lnTo>
                    <a:pt x="13931" y="9764"/>
                  </a:lnTo>
                  <a:lnTo>
                    <a:pt x="13931" y="8454"/>
                  </a:lnTo>
                  <a:cubicBezTo>
                    <a:pt x="13931" y="7859"/>
                    <a:pt x="13454" y="7382"/>
                    <a:pt x="12859" y="7382"/>
                  </a:cubicBezTo>
                  <a:lnTo>
                    <a:pt x="9299" y="7382"/>
                  </a:lnTo>
                  <a:cubicBezTo>
                    <a:pt x="8704" y="7382"/>
                    <a:pt x="8228" y="7859"/>
                    <a:pt x="8228" y="8454"/>
                  </a:cubicBezTo>
                  <a:lnTo>
                    <a:pt x="8228" y="16038"/>
                  </a:lnTo>
                  <a:lnTo>
                    <a:pt x="1286" y="16038"/>
                  </a:lnTo>
                  <a:cubicBezTo>
                    <a:pt x="1143" y="14562"/>
                    <a:pt x="1108" y="13109"/>
                    <a:pt x="1132" y="11728"/>
                  </a:cubicBezTo>
                  <a:cubicBezTo>
                    <a:pt x="1132" y="11561"/>
                    <a:pt x="1012" y="11430"/>
                    <a:pt x="846" y="11430"/>
                  </a:cubicBezTo>
                  <a:cubicBezTo>
                    <a:pt x="691" y="11430"/>
                    <a:pt x="548" y="11549"/>
                    <a:pt x="548" y="11704"/>
                  </a:cubicBezTo>
                  <a:cubicBezTo>
                    <a:pt x="524" y="13193"/>
                    <a:pt x="584" y="14776"/>
                    <a:pt x="727" y="16348"/>
                  </a:cubicBezTo>
                  <a:lnTo>
                    <a:pt x="727" y="16371"/>
                  </a:lnTo>
                  <a:cubicBezTo>
                    <a:pt x="774" y="16872"/>
                    <a:pt x="834" y="17384"/>
                    <a:pt x="905" y="17884"/>
                  </a:cubicBezTo>
                  <a:cubicBezTo>
                    <a:pt x="405" y="17907"/>
                    <a:pt x="0" y="18324"/>
                    <a:pt x="0" y="18836"/>
                  </a:cubicBezTo>
                  <a:cubicBezTo>
                    <a:pt x="0" y="19360"/>
                    <a:pt x="429" y="19789"/>
                    <a:pt x="953" y="19789"/>
                  </a:cubicBezTo>
                  <a:lnTo>
                    <a:pt x="9061" y="19789"/>
                  </a:lnTo>
                  <a:cubicBezTo>
                    <a:pt x="9144" y="19800"/>
                    <a:pt x="9216" y="19812"/>
                    <a:pt x="9287" y="19812"/>
                  </a:cubicBezTo>
                  <a:lnTo>
                    <a:pt x="18527" y="19812"/>
                  </a:lnTo>
                  <a:cubicBezTo>
                    <a:pt x="19110" y="19812"/>
                    <a:pt x="19586" y="19348"/>
                    <a:pt x="19586" y="18765"/>
                  </a:cubicBezTo>
                  <a:lnTo>
                    <a:pt x="19586" y="18050"/>
                  </a:lnTo>
                  <a:lnTo>
                    <a:pt x="19586" y="10799"/>
                  </a:lnTo>
                  <a:cubicBezTo>
                    <a:pt x="19574" y="10323"/>
                    <a:pt x="19253" y="9918"/>
                    <a:pt x="18812" y="9787"/>
                  </a:cubicBezTo>
                  <a:lnTo>
                    <a:pt x="18812" y="8990"/>
                  </a:lnTo>
                  <a:cubicBezTo>
                    <a:pt x="19146" y="8942"/>
                    <a:pt x="19396" y="8656"/>
                    <a:pt x="19396" y="8311"/>
                  </a:cubicBezTo>
                  <a:lnTo>
                    <a:pt x="19396" y="7478"/>
                  </a:lnTo>
                  <a:cubicBezTo>
                    <a:pt x="19396" y="7108"/>
                    <a:pt x="19098" y="6811"/>
                    <a:pt x="18729" y="6811"/>
                  </a:cubicBezTo>
                  <a:lnTo>
                    <a:pt x="16241" y="6811"/>
                  </a:lnTo>
                  <a:cubicBezTo>
                    <a:pt x="16110" y="6311"/>
                    <a:pt x="15955" y="5894"/>
                    <a:pt x="15800" y="5537"/>
                  </a:cubicBezTo>
                  <a:cubicBezTo>
                    <a:pt x="16074" y="5442"/>
                    <a:pt x="16300" y="5263"/>
                    <a:pt x="16455" y="5013"/>
                  </a:cubicBezTo>
                  <a:cubicBezTo>
                    <a:pt x="16610" y="4739"/>
                    <a:pt x="16657" y="4430"/>
                    <a:pt x="16562" y="4120"/>
                  </a:cubicBezTo>
                  <a:cubicBezTo>
                    <a:pt x="16491" y="3822"/>
                    <a:pt x="16300" y="3572"/>
                    <a:pt x="16026" y="3406"/>
                  </a:cubicBezTo>
                  <a:cubicBezTo>
                    <a:pt x="15841" y="3297"/>
                    <a:pt x="15625" y="3237"/>
                    <a:pt x="15417" y="3237"/>
                  </a:cubicBezTo>
                  <a:cubicBezTo>
                    <a:pt x="15398" y="3237"/>
                    <a:pt x="15378" y="3238"/>
                    <a:pt x="15359" y="3239"/>
                  </a:cubicBezTo>
                  <a:cubicBezTo>
                    <a:pt x="15038" y="2596"/>
                    <a:pt x="14359" y="2144"/>
                    <a:pt x="13609" y="2036"/>
                  </a:cubicBezTo>
                  <a:cubicBezTo>
                    <a:pt x="13216" y="1286"/>
                    <a:pt x="12383" y="798"/>
                    <a:pt x="11490" y="798"/>
                  </a:cubicBezTo>
                  <a:cubicBezTo>
                    <a:pt x="11240" y="798"/>
                    <a:pt x="11002" y="834"/>
                    <a:pt x="10764" y="905"/>
                  </a:cubicBezTo>
                  <a:cubicBezTo>
                    <a:pt x="10335" y="334"/>
                    <a:pt x="9621" y="0"/>
                    <a:pt x="8859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6"/>
            <p:cNvSpPr/>
            <p:nvPr/>
          </p:nvSpPr>
          <p:spPr>
            <a:xfrm>
              <a:off x="2951250" y="1333600"/>
              <a:ext cx="171175" cy="139950"/>
            </a:xfrm>
            <a:custGeom>
              <a:rect b="b" l="l" r="r" t="t"/>
              <a:pathLst>
                <a:path extrusionOk="0" h="5598" w="6847">
                  <a:moveTo>
                    <a:pt x="727" y="633"/>
                  </a:moveTo>
                  <a:cubicBezTo>
                    <a:pt x="890" y="714"/>
                    <a:pt x="1144" y="807"/>
                    <a:pt x="1565" y="807"/>
                  </a:cubicBezTo>
                  <a:cubicBezTo>
                    <a:pt x="1756" y="807"/>
                    <a:pt x="1983" y="788"/>
                    <a:pt x="2251" y="740"/>
                  </a:cubicBezTo>
                  <a:cubicBezTo>
                    <a:pt x="2319" y="726"/>
                    <a:pt x="2389" y="719"/>
                    <a:pt x="2459" y="719"/>
                  </a:cubicBezTo>
                  <a:cubicBezTo>
                    <a:pt x="2862" y="719"/>
                    <a:pt x="3274" y="946"/>
                    <a:pt x="3549" y="1311"/>
                  </a:cubicBezTo>
                  <a:lnTo>
                    <a:pt x="3453" y="1359"/>
                  </a:lnTo>
                  <a:cubicBezTo>
                    <a:pt x="3203" y="1466"/>
                    <a:pt x="2965" y="1633"/>
                    <a:pt x="2751" y="1835"/>
                  </a:cubicBezTo>
                  <a:cubicBezTo>
                    <a:pt x="2656" y="1752"/>
                    <a:pt x="2537" y="1657"/>
                    <a:pt x="2417" y="1549"/>
                  </a:cubicBezTo>
                  <a:cubicBezTo>
                    <a:pt x="2368" y="1510"/>
                    <a:pt x="2304" y="1491"/>
                    <a:pt x="2239" y="1491"/>
                  </a:cubicBezTo>
                  <a:cubicBezTo>
                    <a:pt x="2150" y="1491"/>
                    <a:pt x="2061" y="1528"/>
                    <a:pt x="2013" y="1597"/>
                  </a:cubicBezTo>
                  <a:cubicBezTo>
                    <a:pt x="1905" y="1716"/>
                    <a:pt x="1941" y="1907"/>
                    <a:pt x="2048" y="2002"/>
                  </a:cubicBezTo>
                  <a:cubicBezTo>
                    <a:pt x="2191" y="2109"/>
                    <a:pt x="2322" y="2204"/>
                    <a:pt x="2441" y="2299"/>
                  </a:cubicBezTo>
                  <a:cubicBezTo>
                    <a:pt x="2275" y="2597"/>
                    <a:pt x="2203" y="2919"/>
                    <a:pt x="2215" y="3240"/>
                  </a:cubicBezTo>
                  <a:cubicBezTo>
                    <a:pt x="1786" y="3038"/>
                    <a:pt x="1370" y="2645"/>
                    <a:pt x="1048" y="2121"/>
                  </a:cubicBezTo>
                  <a:cubicBezTo>
                    <a:pt x="703" y="1549"/>
                    <a:pt x="596" y="990"/>
                    <a:pt x="727" y="633"/>
                  </a:cubicBezTo>
                  <a:close/>
                  <a:moveTo>
                    <a:pt x="5894" y="1704"/>
                  </a:moveTo>
                  <a:cubicBezTo>
                    <a:pt x="6180" y="2383"/>
                    <a:pt x="5501" y="3681"/>
                    <a:pt x="4608" y="4216"/>
                  </a:cubicBezTo>
                  <a:cubicBezTo>
                    <a:pt x="4357" y="4368"/>
                    <a:pt x="4126" y="4443"/>
                    <a:pt x="3911" y="4443"/>
                  </a:cubicBezTo>
                  <a:cubicBezTo>
                    <a:pt x="3687" y="4443"/>
                    <a:pt x="3481" y="4362"/>
                    <a:pt x="3287" y="4204"/>
                  </a:cubicBezTo>
                  <a:cubicBezTo>
                    <a:pt x="3572" y="3859"/>
                    <a:pt x="3906" y="3609"/>
                    <a:pt x="4287" y="3312"/>
                  </a:cubicBezTo>
                  <a:cubicBezTo>
                    <a:pt x="4382" y="3240"/>
                    <a:pt x="4477" y="3157"/>
                    <a:pt x="4584" y="3073"/>
                  </a:cubicBezTo>
                  <a:cubicBezTo>
                    <a:pt x="4703" y="2966"/>
                    <a:pt x="4739" y="2788"/>
                    <a:pt x="4632" y="2669"/>
                  </a:cubicBezTo>
                  <a:cubicBezTo>
                    <a:pt x="4570" y="2599"/>
                    <a:pt x="4483" y="2562"/>
                    <a:pt x="4398" y="2562"/>
                  </a:cubicBezTo>
                  <a:cubicBezTo>
                    <a:pt x="4337" y="2562"/>
                    <a:pt x="4277" y="2581"/>
                    <a:pt x="4227" y="2621"/>
                  </a:cubicBezTo>
                  <a:cubicBezTo>
                    <a:pt x="4120" y="2704"/>
                    <a:pt x="4037" y="2776"/>
                    <a:pt x="3941" y="2847"/>
                  </a:cubicBezTo>
                  <a:cubicBezTo>
                    <a:pt x="3584" y="3121"/>
                    <a:pt x="3239" y="3383"/>
                    <a:pt x="2941" y="3728"/>
                  </a:cubicBezTo>
                  <a:cubicBezTo>
                    <a:pt x="2667" y="3181"/>
                    <a:pt x="2882" y="2704"/>
                    <a:pt x="3001" y="2490"/>
                  </a:cubicBezTo>
                  <a:cubicBezTo>
                    <a:pt x="3275" y="2061"/>
                    <a:pt x="3715" y="1788"/>
                    <a:pt x="4168" y="1788"/>
                  </a:cubicBezTo>
                  <a:cubicBezTo>
                    <a:pt x="4239" y="1788"/>
                    <a:pt x="4299" y="1788"/>
                    <a:pt x="4370" y="1811"/>
                  </a:cubicBezTo>
                  <a:cubicBezTo>
                    <a:pt x="4639" y="1864"/>
                    <a:pt x="4866" y="1884"/>
                    <a:pt x="5058" y="1884"/>
                  </a:cubicBezTo>
                  <a:cubicBezTo>
                    <a:pt x="5478" y="1884"/>
                    <a:pt x="5731" y="1786"/>
                    <a:pt x="5894" y="1704"/>
                  </a:cubicBezTo>
                  <a:close/>
                  <a:moveTo>
                    <a:pt x="674" y="1"/>
                  </a:moveTo>
                  <a:cubicBezTo>
                    <a:pt x="631" y="1"/>
                    <a:pt x="585" y="8"/>
                    <a:pt x="536" y="25"/>
                  </a:cubicBezTo>
                  <a:cubicBezTo>
                    <a:pt x="358" y="85"/>
                    <a:pt x="286" y="264"/>
                    <a:pt x="227" y="418"/>
                  </a:cubicBezTo>
                  <a:cubicBezTo>
                    <a:pt x="0" y="954"/>
                    <a:pt x="131" y="1704"/>
                    <a:pt x="560" y="2430"/>
                  </a:cubicBezTo>
                  <a:cubicBezTo>
                    <a:pt x="941" y="3061"/>
                    <a:pt x="1608" y="3740"/>
                    <a:pt x="2382" y="3907"/>
                  </a:cubicBezTo>
                  <a:cubicBezTo>
                    <a:pt x="2429" y="4014"/>
                    <a:pt x="2489" y="4133"/>
                    <a:pt x="2560" y="4228"/>
                  </a:cubicBezTo>
                  <a:cubicBezTo>
                    <a:pt x="2382" y="4514"/>
                    <a:pt x="2239" y="4847"/>
                    <a:pt x="2096" y="5228"/>
                  </a:cubicBezTo>
                  <a:cubicBezTo>
                    <a:pt x="2060" y="5383"/>
                    <a:pt x="2132" y="5538"/>
                    <a:pt x="2286" y="5586"/>
                  </a:cubicBezTo>
                  <a:cubicBezTo>
                    <a:pt x="2322" y="5598"/>
                    <a:pt x="2346" y="5598"/>
                    <a:pt x="2382" y="5598"/>
                  </a:cubicBezTo>
                  <a:cubicBezTo>
                    <a:pt x="2501" y="5598"/>
                    <a:pt x="2620" y="5526"/>
                    <a:pt x="2667" y="5395"/>
                  </a:cubicBezTo>
                  <a:cubicBezTo>
                    <a:pt x="2751" y="5109"/>
                    <a:pt x="2858" y="4871"/>
                    <a:pt x="2977" y="4657"/>
                  </a:cubicBezTo>
                  <a:cubicBezTo>
                    <a:pt x="3263" y="4883"/>
                    <a:pt x="3584" y="5002"/>
                    <a:pt x="3930" y="5002"/>
                  </a:cubicBezTo>
                  <a:cubicBezTo>
                    <a:pt x="4239" y="5002"/>
                    <a:pt x="4572" y="4907"/>
                    <a:pt x="4918" y="4705"/>
                  </a:cubicBezTo>
                  <a:cubicBezTo>
                    <a:pt x="5930" y="4109"/>
                    <a:pt x="6847" y="2538"/>
                    <a:pt x="6418" y="1490"/>
                  </a:cubicBezTo>
                  <a:cubicBezTo>
                    <a:pt x="6347" y="1335"/>
                    <a:pt x="6263" y="1168"/>
                    <a:pt x="6108" y="1097"/>
                  </a:cubicBezTo>
                  <a:cubicBezTo>
                    <a:pt x="6060" y="1080"/>
                    <a:pt x="6012" y="1072"/>
                    <a:pt x="5966" y="1072"/>
                  </a:cubicBezTo>
                  <a:cubicBezTo>
                    <a:pt x="5856" y="1072"/>
                    <a:pt x="5759" y="1114"/>
                    <a:pt x="5692" y="1156"/>
                  </a:cubicBezTo>
                  <a:cubicBezTo>
                    <a:pt x="5568" y="1214"/>
                    <a:pt x="5388" y="1306"/>
                    <a:pt x="5044" y="1306"/>
                  </a:cubicBezTo>
                  <a:cubicBezTo>
                    <a:pt x="4891" y="1306"/>
                    <a:pt x="4705" y="1288"/>
                    <a:pt x="4477" y="1240"/>
                  </a:cubicBezTo>
                  <a:cubicBezTo>
                    <a:pt x="4370" y="1228"/>
                    <a:pt x="4287" y="1216"/>
                    <a:pt x="4180" y="1216"/>
                  </a:cubicBezTo>
                  <a:cubicBezTo>
                    <a:pt x="3831" y="560"/>
                    <a:pt x="3174" y="134"/>
                    <a:pt x="2489" y="134"/>
                  </a:cubicBezTo>
                  <a:cubicBezTo>
                    <a:pt x="2378" y="134"/>
                    <a:pt x="2267" y="145"/>
                    <a:pt x="2156" y="168"/>
                  </a:cubicBezTo>
                  <a:cubicBezTo>
                    <a:pt x="1928" y="216"/>
                    <a:pt x="1742" y="234"/>
                    <a:pt x="1589" y="234"/>
                  </a:cubicBezTo>
                  <a:cubicBezTo>
                    <a:pt x="1246" y="234"/>
                    <a:pt x="1068" y="143"/>
                    <a:pt x="953" y="85"/>
                  </a:cubicBezTo>
                  <a:cubicBezTo>
                    <a:pt x="869" y="43"/>
                    <a:pt x="779" y="1"/>
                    <a:pt x="674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1" name="Google Shape;721;p46"/>
          <p:cNvGrpSpPr/>
          <p:nvPr/>
        </p:nvGrpSpPr>
        <p:grpSpPr>
          <a:xfrm>
            <a:off x="7165181" y="2332250"/>
            <a:ext cx="328650" cy="494725"/>
            <a:chOff x="2153525" y="1048775"/>
            <a:chExt cx="328650" cy="494725"/>
          </a:xfrm>
        </p:grpSpPr>
        <p:sp>
          <p:nvSpPr>
            <p:cNvPr id="722" name="Google Shape;722;p46"/>
            <p:cNvSpPr/>
            <p:nvPr/>
          </p:nvSpPr>
          <p:spPr>
            <a:xfrm>
              <a:off x="2376775" y="1167250"/>
              <a:ext cx="71750" cy="14300"/>
            </a:xfrm>
            <a:custGeom>
              <a:rect b="b" l="l" r="r" t="t"/>
              <a:pathLst>
                <a:path extrusionOk="0" h="572" w="2870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cubicBezTo>
                    <a:pt x="0" y="441"/>
                    <a:pt x="119" y="572"/>
                    <a:pt x="286" y="572"/>
                  </a:cubicBezTo>
                  <a:lnTo>
                    <a:pt x="2596" y="572"/>
                  </a:lnTo>
                  <a:cubicBezTo>
                    <a:pt x="2751" y="572"/>
                    <a:pt x="2870" y="441"/>
                    <a:pt x="2870" y="286"/>
                  </a:cubicBezTo>
                  <a:cubicBezTo>
                    <a:pt x="2870" y="131"/>
                    <a:pt x="2739" y="0"/>
                    <a:pt x="2596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6"/>
            <p:cNvSpPr/>
            <p:nvPr/>
          </p:nvSpPr>
          <p:spPr>
            <a:xfrm>
              <a:off x="2200550" y="1379175"/>
              <a:ext cx="57775" cy="14000"/>
            </a:xfrm>
            <a:custGeom>
              <a:rect b="b" l="l" r="r" t="t"/>
              <a:pathLst>
                <a:path extrusionOk="0" h="560" w="2311">
                  <a:moveTo>
                    <a:pt x="275" y="0"/>
                  </a:moveTo>
                  <a:cubicBezTo>
                    <a:pt x="108" y="0"/>
                    <a:pt x="1" y="131"/>
                    <a:pt x="1" y="286"/>
                  </a:cubicBezTo>
                  <a:cubicBezTo>
                    <a:pt x="1" y="429"/>
                    <a:pt x="120" y="560"/>
                    <a:pt x="275" y="560"/>
                  </a:cubicBezTo>
                  <a:lnTo>
                    <a:pt x="2037" y="560"/>
                  </a:lnTo>
                  <a:cubicBezTo>
                    <a:pt x="2192" y="560"/>
                    <a:pt x="2311" y="429"/>
                    <a:pt x="2311" y="286"/>
                  </a:cubicBezTo>
                  <a:cubicBezTo>
                    <a:pt x="2311" y="131"/>
                    <a:pt x="2180" y="0"/>
                    <a:pt x="2037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6"/>
            <p:cNvSpPr/>
            <p:nvPr/>
          </p:nvSpPr>
          <p:spPr>
            <a:xfrm>
              <a:off x="2200550" y="1408625"/>
              <a:ext cx="96775" cy="14050"/>
            </a:xfrm>
            <a:custGeom>
              <a:rect b="b" l="l" r="r" t="t"/>
              <a:pathLst>
                <a:path extrusionOk="0" h="562" w="3871">
                  <a:moveTo>
                    <a:pt x="275" y="1"/>
                  </a:moveTo>
                  <a:cubicBezTo>
                    <a:pt x="108" y="1"/>
                    <a:pt x="1" y="132"/>
                    <a:pt x="1" y="275"/>
                  </a:cubicBezTo>
                  <a:cubicBezTo>
                    <a:pt x="1" y="430"/>
                    <a:pt x="132" y="561"/>
                    <a:pt x="275" y="561"/>
                  </a:cubicBezTo>
                  <a:lnTo>
                    <a:pt x="3585" y="561"/>
                  </a:lnTo>
                  <a:cubicBezTo>
                    <a:pt x="3591" y="561"/>
                    <a:pt x="3597" y="561"/>
                    <a:pt x="3603" y="561"/>
                  </a:cubicBezTo>
                  <a:cubicBezTo>
                    <a:pt x="3739" y="561"/>
                    <a:pt x="3870" y="434"/>
                    <a:pt x="3870" y="275"/>
                  </a:cubicBezTo>
                  <a:cubicBezTo>
                    <a:pt x="3870" y="120"/>
                    <a:pt x="3728" y="1"/>
                    <a:pt x="3585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6"/>
            <p:cNvSpPr/>
            <p:nvPr/>
          </p:nvSpPr>
          <p:spPr>
            <a:xfrm>
              <a:off x="2321400" y="1408625"/>
              <a:ext cx="58675" cy="14025"/>
            </a:xfrm>
            <a:custGeom>
              <a:rect b="b" l="l" r="r" t="t"/>
              <a:pathLst>
                <a:path extrusionOk="0" h="561" w="2347">
                  <a:moveTo>
                    <a:pt x="275" y="1"/>
                  </a:moveTo>
                  <a:cubicBezTo>
                    <a:pt x="120" y="1"/>
                    <a:pt x="1" y="132"/>
                    <a:pt x="1" y="275"/>
                  </a:cubicBezTo>
                  <a:cubicBezTo>
                    <a:pt x="1" y="430"/>
                    <a:pt x="132" y="561"/>
                    <a:pt x="275" y="561"/>
                  </a:cubicBezTo>
                  <a:lnTo>
                    <a:pt x="2061" y="561"/>
                  </a:lnTo>
                  <a:cubicBezTo>
                    <a:pt x="2227" y="561"/>
                    <a:pt x="2346" y="430"/>
                    <a:pt x="2346" y="275"/>
                  </a:cubicBezTo>
                  <a:cubicBezTo>
                    <a:pt x="2346" y="132"/>
                    <a:pt x="2227" y="1"/>
                    <a:pt x="2061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6"/>
            <p:cNvSpPr/>
            <p:nvPr/>
          </p:nvSpPr>
          <p:spPr>
            <a:xfrm>
              <a:off x="2254425" y="1438700"/>
              <a:ext cx="125950" cy="14025"/>
            </a:xfrm>
            <a:custGeom>
              <a:rect b="b" l="l" r="r" t="t"/>
              <a:pathLst>
                <a:path extrusionOk="0" h="561" w="5038">
                  <a:moveTo>
                    <a:pt x="299" y="0"/>
                  </a:moveTo>
                  <a:cubicBezTo>
                    <a:pt x="132" y="0"/>
                    <a:pt x="13" y="131"/>
                    <a:pt x="13" y="286"/>
                  </a:cubicBezTo>
                  <a:cubicBezTo>
                    <a:pt x="1" y="429"/>
                    <a:pt x="132" y="560"/>
                    <a:pt x="299" y="560"/>
                  </a:cubicBezTo>
                  <a:lnTo>
                    <a:pt x="4763" y="560"/>
                  </a:lnTo>
                  <a:cubicBezTo>
                    <a:pt x="4930" y="560"/>
                    <a:pt x="5037" y="429"/>
                    <a:pt x="5037" y="286"/>
                  </a:cubicBezTo>
                  <a:cubicBezTo>
                    <a:pt x="5037" y="120"/>
                    <a:pt x="4906" y="0"/>
                    <a:pt x="4763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6"/>
            <p:cNvSpPr/>
            <p:nvPr/>
          </p:nvSpPr>
          <p:spPr>
            <a:xfrm>
              <a:off x="2200550" y="1438400"/>
              <a:ext cx="39325" cy="14025"/>
            </a:xfrm>
            <a:custGeom>
              <a:rect b="b" l="l" r="r" t="t"/>
              <a:pathLst>
                <a:path extrusionOk="0" h="561" w="1573">
                  <a:moveTo>
                    <a:pt x="275" y="1"/>
                  </a:moveTo>
                  <a:cubicBezTo>
                    <a:pt x="108" y="1"/>
                    <a:pt x="1" y="132"/>
                    <a:pt x="1" y="274"/>
                  </a:cubicBezTo>
                  <a:cubicBezTo>
                    <a:pt x="1" y="441"/>
                    <a:pt x="132" y="560"/>
                    <a:pt x="275" y="560"/>
                  </a:cubicBezTo>
                  <a:lnTo>
                    <a:pt x="1287" y="560"/>
                  </a:lnTo>
                  <a:cubicBezTo>
                    <a:pt x="1453" y="560"/>
                    <a:pt x="1573" y="429"/>
                    <a:pt x="1573" y="274"/>
                  </a:cubicBezTo>
                  <a:cubicBezTo>
                    <a:pt x="1573" y="120"/>
                    <a:pt x="1442" y="1"/>
                    <a:pt x="1287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6"/>
            <p:cNvSpPr/>
            <p:nvPr/>
          </p:nvSpPr>
          <p:spPr>
            <a:xfrm>
              <a:off x="2153525" y="1048775"/>
              <a:ext cx="328650" cy="494725"/>
            </a:xfrm>
            <a:custGeom>
              <a:rect b="b" l="l" r="r" t="t"/>
              <a:pathLst>
                <a:path extrusionOk="0" h="19789" w="13146">
                  <a:moveTo>
                    <a:pt x="11955" y="596"/>
                  </a:moveTo>
                  <a:cubicBezTo>
                    <a:pt x="12300" y="596"/>
                    <a:pt x="12562" y="858"/>
                    <a:pt x="12562" y="1203"/>
                  </a:cubicBezTo>
                  <a:lnTo>
                    <a:pt x="12562" y="2465"/>
                  </a:lnTo>
                  <a:lnTo>
                    <a:pt x="584" y="2465"/>
                  </a:lnTo>
                  <a:lnTo>
                    <a:pt x="584" y="1203"/>
                  </a:lnTo>
                  <a:cubicBezTo>
                    <a:pt x="584" y="858"/>
                    <a:pt x="846" y="596"/>
                    <a:pt x="1191" y="596"/>
                  </a:cubicBezTo>
                  <a:close/>
                  <a:moveTo>
                    <a:pt x="1191" y="0"/>
                  </a:moveTo>
                  <a:cubicBezTo>
                    <a:pt x="537" y="0"/>
                    <a:pt x="1" y="536"/>
                    <a:pt x="1" y="1191"/>
                  </a:cubicBezTo>
                  <a:lnTo>
                    <a:pt x="1" y="8537"/>
                  </a:lnTo>
                  <a:cubicBezTo>
                    <a:pt x="1" y="8704"/>
                    <a:pt x="132" y="8823"/>
                    <a:pt x="286" y="8823"/>
                  </a:cubicBezTo>
                  <a:cubicBezTo>
                    <a:pt x="429" y="8823"/>
                    <a:pt x="572" y="8692"/>
                    <a:pt x="572" y="8537"/>
                  </a:cubicBezTo>
                  <a:lnTo>
                    <a:pt x="572" y="3048"/>
                  </a:lnTo>
                  <a:lnTo>
                    <a:pt x="12550" y="3048"/>
                  </a:lnTo>
                  <a:lnTo>
                    <a:pt x="12550" y="17217"/>
                  </a:lnTo>
                  <a:lnTo>
                    <a:pt x="7549" y="17217"/>
                  </a:lnTo>
                  <a:cubicBezTo>
                    <a:pt x="7383" y="17217"/>
                    <a:pt x="7264" y="17348"/>
                    <a:pt x="7264" y="17502"/>
                  </a:cubicBezTo>
                  <a:cubicBezTo>
                    <a:pt x="7264" y="17669"/>
                    <a:pt x="7395" y="17788"/>
                    <a:pt x="7549" y="17788"/>
                  </a:cubicBezTo>
                  <a:lnTo>
                    <a:pt x="12550" y="17788"/>
                  </a:lnTo>
                  <a:lnTo>
                    <a:pt x="12550" y="18586"/>
                  </a:lnTo>
                  <a:cubicBezTo>
                    <a:pt x="12550" y="18931"/>
                    <a:pt x="12276" y="19193"/>
                    <a:pt x="11943" y="19193"/>
                  </a:cubicBezTo>
                  <a:lnTo>
                    <a:pt x="1179" y="19193"/>
                  </a:lnTo>
                  <a:cubicBezTo>
                    <a:pt x="834" y="19193"/>
                    <a:pt x="572" y="18931"/>
                    <a:pt x="572" y="18586"/>
                  </a:cubicBezTo>
                  <a:lnTo>
                    <a:pt x="572" y="17788"/>
                  </a:lnTo>
                  <a:lnTo>
                    <a:pt x="6204" y="17788"/>
                  </a:lnTo>
                  <a:cubicBezTo>
                    <a:pt x="6371" y="17788"/>
                    <a:pt x="6490" y="17645"/>
                    <a:pt x="6490" y="17502"/>
                  </a:cubicBezTo>
                  <a:cubicBezTo>
                    <a:pt x="6490" y="17336"/>
                    <a:pt x="6359" y="17217"/>
                    <a:pt x="6204" y="17217"/>
                  </a:cubicBezTo>
                  <a:lnTo>
                    <a:pt x="572" y="17217"/>
                  </a:lnTo>
                  <a:lnTo>
                    <a:pt x="572" y="9882"/>
                  </a:lnTo>
                  <a:cubicBezTo>
                    <a:pt x="572" y="9716"/>
                    <a:pt x="429" y="9597"/>
                    <a:pt x="286" y="9597"/>
                  </a:cubicBezTo>
                  <a:cubicBezTo>
                    <a:pt x="120" y="9597"/>
                    <a:pt x="1" y="9728"/>
                    <a:pt x="1" y="9882"/>
                  </a:cubicBezTo>
                  <a:lnTo>
                    <a:pt x="1" y="18598"/>
                  </a:lnTo>
                  <a:cubicBezTo>
                    <a:pt x="1" y="19253"/>
                    <a:pt x="537" y="19788"/>
                    <a:pt x="1191" y="19788"/>
                  </a:cubicBezTo>
                  <a:lnTo>
                    <a:pt x="11955" y="19788"/>
                  </a:lnTo>
                  <a:cubicBezTo>
                    <a:pt x="12609" y="19788"/>
                    <a:pt x="13145" y="19253"/>
                    <a:pt x="13145" y="18598"/>
                  </a:cubicBezTo>
                  <a:lnTo>
                    <a:pt x="13145" y="1191"/>
                  </a:lnTo>
                  <a:cubicBezTo>
                    <a:pt x="13145" y="536"/>
                    <a:pt x="12609" y="0"/>
                    <a:pt x="11955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6"/>
            <p:cNvSpPr/>
            <p:nvPr/>
          </p:nvSpPr>
          <p:spPr>
            <a:xfrm>
              <a:off x="2271100" y="1078525"/>
              <a:ext cx="14625" cy="14025"/>
            </a:xfrm>
            <a:custGeom>
              <a:rect b="b" l="l" r="r" t="t"/>
              <a:pathLst>
                <a:path extrusionOk="0" h="561" w="585">
                  <a:moveTo>
                    <a:pt x="298" y="1"/>
                  </a:moveTo>
                  <a:cubicBezTo>
                    <a:pt x="132" y="1"/>
                    <a:pt x="1" y="132"/>
                    <a:pt x="1" y="287"/>
                  </a:cubicBezTo>
                  <a:cubicBezTo>
                    <a:pt x="1" y="441"/>
                    <a:pt x="132" y="561"/>
                    <a:pt x="298" y="561"/>
                  </a:cubicBezTo>
                  <a:cubicBezTo>
                    <a:pt x="465" y="561"/>
                    <a:pt x="584" y="430"/>
                    <a:pt x="584" y="287"/>
                  </a:cubicBezTo>
                  <a:cubicBezTo>
                    <a:pt x="584" y="120"/>
                    <a:pt x="453" y="1"/>
                    <a:pt x="29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6"/>
            <p:cNvSpPr/>
            <p:nvPr/>
          </p:nvSpPr>
          <p:spPr>
            <a:xfrm>
              <a:off x="2301175" y="1078525"/>
              <a:ext cx="51225" cy="14025"/>
            </a:xfrm>
            <a:custGeom>
              <a:rect b="b" l="l" r="r" t="t"/>
              <a:pathLst>
                <a:path extrusionOk="0" h="561" w="2049">
                  <a:moveTo>
                    <a:pt x="286" y="1"/>
                  </a:moveTo>
                  <a:cubicBezTo>
                    <a:pt x="119" y="1"/>
                    <a:pt x="0" y="132"/>
                    <a:pt x="0" y="287"/>
                  </a:cubicBezTo>
                  <a:cubicBezTo>
                    <a:pt x="0" y="441"/>
                    <a:pt x="143" y="561"/>
                    <a:pt x="286" y="561"/>
                  </a:cubicBezTo>
                  <a:lnTo>
                    <a:pt x="1750" y="561"/>
                  </a:lnTo>
                  <a:cubicBezTo>
                    <a:pt x="1905" y="561"/>
                    <a:pt x="2024" y="430"/>
                    <a:pt x="2024" y="287"/>
                  </a:cubicBezTo>
                  <a:cubicBezTo>
                    <a:pt x="2048" y="120"/>
                    <a:pt x="1905" y="1"/>
                    <a:pt x="1750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6"/>
            <p:cNvSpPr/>
            <p:nvPr/>
          </p:nvSpPr>
          <p:spPr>
            <a:xfrm>
              <a:off x="2367550" y="1078525"/>
              <a:ext cx="14900" cy="14025"/>
            </a:xfrm>
            <a:custGeom>
              <a:rect b="b" l="l" r="r" t="t"/>
              <a:pathLst>
                <a:path extrusionOk="0" h="561" w="596">
                  <a:moveTo>
                    <a:pt x="298" y="1"/>
                  </a:moveTo>
                  <a:cubicBezTo>
                    <a:pt x="131" y="1"/>
                    <a:pt x="0" y="132"/>
                    <a:pt x="0" y="287"/>
                  </a:cubicBezTo>
                  <a:cubicBezTo>
                    <a:pt x="0" y="441"/>
                    <a:pt x="131" y="561"/>
                    <a:pt x="298" y="561"/>
                  </a:cubicBezTo>
                  <a:cubicBezTo>
                    <a:pt x="465" y="561"/>
                    <a:pt x="572" y="430"/>
                    <a:pt x="572" y="287"/>
                  </a:cubicBezTo>
                  <a:cubicBezTo>
                    <a:pt x="596" y="120"/>
                    <a:pt x="465" y="1"/>
                    <a:pt x="298" y="1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6"/>
            <p:cNvSpPr/>
            <p:nvPr/>
          </p:nvSpPr>
          <p:spPr>
            <a:xfrm>
              <a:off x="2186875" y="1144625"/>
              <a:ext cx="125925" cy="58950"/>
            </a:xfrm>
            <a:custGeom>
              <a:rect b="b" l="l" r="r" t="t"/>
              <a:pathLst>
                <a:path extrusionOk="0" h="2358" w="5037">
                  <a:moveTo>
                    <a:pt x="4453" y="584"/>
                  </a:moveTo>
                  <a:lnTo>
                    <a:pt x="4453" y="1774"/>
                  </a:lnTo>
                  <a:lnTo>
                    <a:pt x="584" y="1774"/>
                  </a:lnTo>
                  <a:lnTo>
                    <a:pt x="584" y="584"/>
                  </a:lnTo>
                  <a:close/>
                  <a:moveTo>
                    <a:pt x="488" y="0"/>
                  </a:moveTo>
                  <a:cubicBezTo>
                    <a:pt x="215" y="0"/>
                    <a:pt x="0" y="226"/>
                    <a:pt x="0" y="500"/>
                  </a:cubicBezTo>
                  <a:lnTo>
                    <a:pt x="0" y="1869"/>
                  </a:lnTo>
                  <a:cubicBezTo>
                    <a:pt x="0" y="2131"/>
                    <a:pt x="215" y="2358"/>
                    <a:pt x="488" y="2358"/>
                  </a:cubicBezTo>
                  <a:lnTo>
                    <a:pt x="4560" y="2358"/>
                  </a:lnTo>
                  <a:cubicBezTo>
                    <a:pt x="4822" y="2358"/>
                    <a:pt x="5037" y="2131"/>
                    <a:pt x="5037" y="1869"/>
                  </a:cubicBezTo>
                  <a:lnTo>
                    <a:pt x="5037" y="500"/>
                  </a:lnTo>
                  <a:cubicBezTo>
                    <a:pt x="5037" y="226"/>
                    <a:pt x="4810" y="0"/>
                    <a:pt x="4560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6"/>
            <p:cNvSpPr/>
            <p:nvPr/>
          </p:nvSpPr>
          <p:spPr>
            <a:xfrm>
              <a:off x="2218725" y="1198500"/>
              <a:ext cx="210450" cy="194675"/>
            </a:xfrm>
            <a:custGeom>
              <a:rect b="b" l="l" r="r" t="t"/>
              <a:pathLst>
                <a:path extrusionOk="0" h="7787" w="8418">
                  <a:moveTo>
                    <a:pt x="798" y="1750"/>
                  </a:moveTo>
                  <a:cubicBezTo>
                    <a:pt x="990" y="1842"/>
                    <a:pt x="1294" y="1987"/>
                    <a:pt x="1832" y="1987"/>
                  </a:cubicBezTo>
                  <a:cubicBezTo>
                    <a:pt x="2061" y="1987"/>
                    <a:pt x="2332" y="1961"/>
                    <a:pt x="2655" y="1893"/>
                  </a:cubicBezTo>
                  <a:cubicBezTo>
                    <a:pt x="2739" y="1877"/>
                    <a:pt x="2824" y="1869"/>
                    <a:pt x="2910" y="1869"/>
                  </a:cubicBezTo>
                  <a:cubicBezTo>
                    <a:pt x="3453" y="1869"/>
                    <a:pt x="4005" y="2187"/>
                    <a:pt x="4334" y="2691"/>
                  </a:cubicBezTo>
                  <a:cubicBezTo>
                    <a:pt x="3953" y="2810"/>
                    <a:pt x="3620" y="3024"/>
                    <a:pt x="3334" y="3322"/>
                  </a:cubicBezTo>
                  <a:cubicBezTo>
                    <a:pt x="3310" y="3346"/>
                    <a:pt x="3298" y="3358"/>
                    <a:pt x="3298" y="3370"/>
                  </a:cubicBezTo>
                  <a:cubicBezTo>
                    <a:pt x="3298" y="3370"/>
                    <a:pt x="3286" y="3370"/>
                    <a:pt x="3286" y="3358"/>
                  </a:cubicBezTo>
                  <a:cubicBezTo>
                    <a:pt x="3120" y="3239"/>
                    <a:pt x="2977" y="3120"/>
                    <a:pt x="2810" y="2989"/>
                  </a:cubicBezTo>
                  <a:cubicBezTo>
                    <a:pt x="2758" y="2942"/>
                    <a:pt x="2693" y="2920"/>
                    <a:pt x="2628" y="2920"/>
                  </a:cubicBezTo>
                  <a:cubicBezTo>
                    <a:pt x="2543" y="2920"/>
                    <a:pt x="2459" y="2957"/>
                    <a:pt x="2405" y="3024"/>
                  </a:cubicBezTo>
                  <a:cubicBezTo>
                    <a:pt x="2322" y="3167"/>
                    <a:pt x="2334" y="3346"/>
                    <a:pt x="2453" y="3441"/>
                  </a:cubicBezTo>
                  <a:cubicBezTo>
                    <a:pt x="2620" y="3584"/>
                    <a:pt x="2953" y="3834"/>
                    <a:pt x="2953" y="3834"/>
                  </a:cubicBezTo>
                  <a:cubicBezTo>
                    <a:pt x="2953" y="3834"/>
                    <a:pt x="2882" y="4001"/>
                    <a:pt x="2858" y="4036"/>
                  </a:cubicBezTo>
                  <a:cubicBezTo>
                    <a:pt x="2822" y="4120"/>
                    <a:pt x="2798" y="4203"/>
                    <a:pt x="2762" y="4298"/>
                  </a:cubicBezTo>
                  <a:cubicBezTo>
                    <a:pt x="2691" y="4560"/>
                    <a:pt x="2655" y="4834"/>
                    <a:pt x="2679" y="5084"/>
                  </a:cubicBezTo>
                  <a:cubicBezTo>
                    <a:pt x="2120" y="4870"/>
                    <a:pt x="1548" y="4358"/>
                    <a:pt x="1143" y="3667"/>
                  </a:cubicBezTo>
                  <a:cubicBezTo>
                    <a:pt x="726" y="2965"/>
                    <a:pt x="572" y="2274"/>
                    <a:pt x="774" y="1810"/>
                  </a:cubicBezTo>
                  <a:cubicBezTo>
                    <a:pt x="786" y="1774"/>
                    <a:pt x="786" y="1762"/>
                    <a:pt x="798" y="1750"/>
                  </a:cubicBezTo>
                  <a:close/>
                  <a:moveTo>
                    <a:pt x="7096" y="3048"/>
                  </a:moveTo>
                  <a:cubicBezTo>
                    <a:pt x="7108" y="3060"/>
                    <a:pt x="7108" y="3084"/>
                    <a:pt x="7132" y="3108"/>
                  </a:cubicBezTo>
                  <a:cubicBezTo>
                    <a:pt x="7465" y="3953"/>
                    <a:pt x="6668" y="5560"/>
                    <a:pt x="5549" y="6215"/>
                  </a:cubicBezTo>
                  <a:cubicBezTo>
                    <a:pt x="5298" y="6357"/>
                    <a:pt x="4999" y="6481"/>
                    <a:pt x="4683" y="6481"/>
                  </a:cubicBezTo>
                  <a:cubicBezTo>
                    <a:pt x="4413" y="6481"/>
                    <a:pt x="4132" y="6390"/>
                    <a:pt x="3858" y="6144"/>
                  </a:cubicBezTo>
                  <a:cubicBezTo>
                    <a:pt x="4215" y="5703"/>
                    <a:pt x="4632" y="5382"/>
                    <a:pt x="5108" y="5013"/>
                  </a:cubicBezTo>
                  <a:cubicBezTo>
                    <a:pt x="5227" y="4917"/>
                    <a:pt x="5346" y="4834"/>
                    <a:pt x="5465" y="4727"/>
                  </a:cubicBezTo>
                  <a:cubicBezTo>
                    <a:pt x="5572" y="4620"/>
                    <a:pt x="5608" y="4441"/>
                    <a:pt x="5501" y="4322"/>
                  </a:cubicBezTo>
                  <a:cubicBezTo>
                    <a:pt x="5438" y="4253"/>
                    <a:pt x="5356" y="4216"/>
                    <a:pt x="5272" y="4216"/>
                  </a:cubicBezTo>
                  <a:cubicBezTo>
                    <a:pt x="5212" y="4216"/>
                    <a:pt x="5151" y="4235"/>
                    <a:pt x="5096" y="4274"/>
                  </a:cubicBezTo>
                  <a:cubicBezTo>
                    <a:pt x="4977" y="4370"/>
                    <a:pt x="4858" y="4477"/>
                    <a:pt x="4739" y="4560"/>
                  </a:cubicBezTo>
                  <a:cubicBezTo>
                    <a:pt x="4298" y="4906"/>
                    <a:pt x="3870" y="5251"/>
                    <a:pt x="3489" y="5679"/>
                  </a:cubicBezTo>
                  <a:cubicBezTo>
                    <a:pt x="3441" y="5572"/>
                    <a:pt x="3393" y="5489"/>
                    <a:pt x="3358" y="5394"/>
                  </a:cubicBezTo>
                  <a:lnTo>
                    <a:pt x="3358" y="5382"/>
                  </a:lnTo>
                  <a:cubicBezTo>
                    <a:pt x="3298" y="5191"/>
                    <a:pt x="3274" y="4977"/>
                    <a:pt x="3286" y="4786"/>
                  </a:cubicBezTo>
                  <a:lnTo>
                    <a:pt x="3286" y="4775"/>
                  </a:lnTo>
                  <a:lnTo>
                    <a:pt x="3286" y="4715"/>
                  </a:lnTo>
                  <a:cubicBezTo>
                    <a:pt x="3322" y="4489"/>
                    <a:pt x="3393" y="4298"/>
                    <a:pt x="3465" y="4155"/>
                  </a:cubicBezTo>
                  <a:cubicBezTo>
                    <a:pt x="3715" y="3667"/>
                    <a:pt x="4191" y="3298"/>
                    <a:pt x="4727" y="3191"/>
                  </a:cubicBezTo>
                  <a:cubicBezTo>
                    <a:pt x="4810" y="3179"/>
                    <a:pt x="4897" y="3173"/>
                    <a:pt x="4983" y="3173"/>
                  </a:cubicBezTo>
                  <a:cubicBezTo>
                    <a:pt x="5069" y="3173"/>
                    <a:pt x="5156" y="3179"/>
                    <a:pt x="5239" y="3191"/>
                  </a:cubicBezTo>
                  <a:cubicBezTo>
                    <a:pt x="5562" y="3259"/>
                    <a:pt x="5835" y="3285"/>
                    <a:pt x="6065" y="3285"/>
                  </a:cubicBezTo>
                  <a:cubicBezTo>
                    <a:pt x="6606" y="3285"/>
                    <a:pt x="6913" y="3140"/>
                    <a:pt x="7096" y="3048"/>
                  </a:cubicBezTo>
                  <a:close/>
                  <a:moveTo>
                    <a:pt x="6608" y="0"/>
                  </a:moveTo>
                  <a:cubicBezTo>
                    <a:pt x="6453" y="0"/>
                    <a:pt x="6334" y="107"/>
                    <a:pt x="6322" y="262"/>
                  </a:cubicBezTo>
                  <a:lnTo>
                    <a:pt x="5965" y="2703"/>
                  </a:lnTo>
                  <a:lnTo>
                    <a:pt x="5965" y="2727"/>
                  </a:lnTo>
                  <a:cubicBezTo>
                    <a:pt x="5787" y="2727"/>
                    <a:pt x="5596" y="2703"/>
                    <a:pt x="5334" y="2655"/>
                  </a:cubicBezTo>
                  <a:cubicBezTo>
                    <a:pt x="5227" y="2608"/>
                    <a:pt x="5084" y="2596"/>
                    <a:pt x="4965" y="2596"/>
                  </a:cubicBezTo>
                  <a:cubicBezTo>
                    <a:pt x="4763" y="2191"/>
                    <a:pt x="4453" y="1869"/>
                    <a:pt x="4060" y="1631"/>
                  </a:cubicBezTo>
                  <a:cubicBezTo>
                    <a:pt x="3698" y="1414"/>
                    <a:pt x="3307" y="1300"/>
                    <a:pt x="2926" y="1300"/>
                  </a:cubicBezTo>
                  <a:cubicBezTo>
                    <a:pt x="2807" y="1300"/>
                    <a:pt x="2688" y="1311"/>
                    <a:pt x="2572" y="1334"/>
                  </a:cubicBezTo>
                  <a:cubicBezTo>
                    <a:pt x="2295" y="1388"/>
                    <a:pt x="2068" y="1410"/>
                    <a:pt x="1880" y="1410"/>
                  </a:cubicBezTo>
                  <a:cubicBezTo>
                    <a:pt x="1454" y="1410"/>
                    <a:pt x="1229" y="1301"/>
                    <a:pt x="1072" y="1227"/>
                  </a:cubicBezTo>
                  <a:cubicBezTo>
                    <a:pt x="976" y="1183"/>
                    <a:pt x="867" y="1133"/>
                    <a:pt x="745" y="1133"/>
                  </a:cubicBezTo>
                  <a:cubicBezTo>
                    <a:pt x="701" y="1133"/>
                    <a:pt x="655" y="1139"/>
                    <a:pt x="607" y="1155"/>
                  </a:cubicBezTo>
                  <a:cubicBezTo>
                    <a:pt x="429" y="1227"/>
                    <a:pt x="345" y="1405"/>
                    <a:pt x="250" y="1596"/>
                  </a:cubicBezTo>
                  <a:cubicBezTo>
                    <a:pt x="0" y="2227"/>
                    <a:pt x="143" y="3120"/>
                    <a:pt x="667" y="3977"/>
                  </a:cubicBezTo>
                  <a:cubicBezTo>
                    <a:pt x="1107" y="4727"/>
                    <a:pt x="1917" y="5560"/>
                    <a:pt x="2870" y="5739"/>
                  </a:cubicBezTo>
                  <a:cubicBezTo>
                    <a:pt x="2929" y="5882"/>
                    <a:pt x="3012" y="6037"/>
                    <a:pt x="3120" y="6179"/>
                  </a:cubicBezTo>
                  <a:cubicBezTo>
                    <a:pt x="2893" y="6525"/>
                    <a:pt x="2703" y="6930"/>
                    <a:pt x="2560" y="7418"/>
                  </a:cubicBezTo>
                  <a:cubicBezTo>
                    <a:pt x="2512" y="7573"/>
                    <a:pt x="2584" y="7727"/>
                    <a:pt x="2751" y="7775"/>
                  </a:cubicBezTo>
                  <a:cubicBezTo>
                    <a:pt x="2786" y="7787"/>
                    <a:pt x="2810" y="7787"/>
                    <a:pt x="2846" y="7787"/>
                  </a:cubicBezTo>
                  <a:cubicBezTo>
                    <a:pt x="2953" y="7787"/>
                    <a:pt x="3084" y="7715"/>
                    <a:pt x="3120" y="7584"/>
                  </a:cubicBezTo>
                  <a:cubicBezTo>
                    <a:pt x="3239" y="7215"/>
                    <a:pt x="3393" y="6894"/>
                    <a:pt x="3536" y="6620"/>
                  </a:cubicBezTo>
                  <a:cubicBezTo>
                    <a:pt x="3882" y="6918"/>
                    <a:pt x="4286" y="7061"/>
                    <a:pt x="4703" y="7061"/>
                  </a:cubicBezTo>
                  <a:cubicBezTo>
                    <a:pt x="5072" y="7061"/>
                    <a:pt x="5453" y="6941"/>
                    <a:pt x="5858" y="6715"/>
                  </a:cubicBezTo>
                  <a:cubicBezTo>
                    <a:pt x="7096" y="5989"/>
                    <a:pt x="8180" y="4108"/>
                    <a:pt x="7680" y="2893"/>
                  </a:cubicBezTo>
                  <a:cubicBezTo>
                    <a:pt x="7596" y="2715"/>
                    <a:pt x="7513" y="2524"/>
                    <a:pt x="7323" y="2441"/>
                  </a:cubicBezTo>
                  <a:cubicBezTo>
                    <a:pt x="7271" y="2420"/>
                    <a:pt x="7222" y="2412"/>
                    <a:pt x="7174" y="2412"/>
                  </a:cubicBezTo>
                  <a:cubicBezTo>
                    <a:pt x="7057" y="2412"/>
                    <a:pt x="6951" y="2465"/>
                    <a:pt x="6858" y="2524"/>
                  </a:cubicBezTo>
                  <a:cubicBezTo>
                    <a:pt x="6787" y="2548"/>
                    <a:pt x="6692" y="2608"/>
                    <a:pt x="6561" y="2643"/>
                  </a:cubicBezTo>
                  <a:lnTo>
                    <a:pt x="6858" y="572"/>
                  </a:lnTo>
                  <a:lnTo>
                    <a:pt x="8132" y="572"/>
                  </a:lnTo>
                  <a:cubicBezTo>
                    <a:pt x="8299" y="572"/>
                    <a:pt x="8418" y="441"/>
                    <a:pt x="8418" y="286"/>
                  </a:cubicBezTo>
                  <a:cubicBezTo>
                    <a:pt x="8418" y="119"/>
                    <a:pt x="8287" y="0"/>
                    <a:pt x="8132" y="0"/>
                  </a:cubicBezTo>
                  <a:close/>
                </a:path>
              </a:pathLst>
            </a:custGeom>
            <a:solidFill>
              <a:srgbClr val="9E7F3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4" name="Google Shape;734;p46"/>
          <p:cNvSpPr txBox="1"/>
          <p:nvPr/>
        </p:nvSpPr>
        <p:spPr>
          <a:xfrm>
            <a:off x="3626950" y="1160525"/>
            <a:ext cx="1890000" cy="3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584C33"/>
                </a:solidFill>
                <a:latin typeface="Lexend Deca"/>
                <a:ea typeface="Lexend Deca"/>
                <a:cs typeface="Lexend Deca"/>
                <a:sym typeface="Lexend Deca"/>
              </a:rPr>
              <a:t>About us</a:t>
            </a:r>
            <a:endParaRPr b="1" sz="2000">
              <a:solidFill>
                <a:srgbClr val="584C33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cxnSp>
        <p:nvCxnSpPr>
          <p:cNvPr id="735" name="Google Shape;735;p46"/>
          <p:cNvCxnSpPr>
            <a:stCxn id="734" idx="2"/>
            <a:endCxn id="700" idx="0"/>
          </p:cNvCxnSpPr>
          <p:nvPr/>
        </p:nvCxnSpPr>
        <p:spPr>
          <a:xfrm flipH="1" rot="-5400000">
            <a:off x="4294450" y="1812425"/>
            <a:ext cx="555600" cy="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46"/>
          <p:cNvCxnSpPr>
            <a:stCxn id="734" idx="2"/>
            <a:endCxn id="701" idx="0"/>
          </p:cNvCxnSpPr>
          <p:nvPr/>
        </p:nvCxnSpPr>
        <p:spPr>
          <a:xfrm flipH="1" rot="-5400000">
            <a:off x="5672950" y="433925"/>
            <a:ext cx="555600" cy="27576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7" name="Google Shape;737;p46"/>
          <p:cNvCxnSpPr>
            <a:stCxn id="734" idx="2"/>
            <a:endCxn id="699" idx="0"/>
          </p:cNvCxnSpPr>
          <p:nvPr/>
        </p:nvCxnSpPr>
        <p:spPr>
          <a:xfrm rot="5400000">
            <a:off x="2877400" y="395975"/>
            <a:ext cx="555600" cy="2833500"/>
          </a:xfrm>
          <a:prstGeom prst="bentConnector3">
            <a:avLst>
              <a:gd fmla="val 49994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8" name="Google Shape;738;p46"/>
          <p:cNvCxnSpPr>
            <a:stCxn id="699" idx="4"/>
            <a:endCxn id="710" idx="0"/>
          </p:cNvCxnSpPr>
          <p:nvPr/>
        </p:nvCxnSpPr>
        <p:spPr>
          <a:xfrm flipH="1" rot="-5400000">
            <a:off x="1597300" y="3209763"/>
            <a:ext cx="2826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46"/>
          <p:cNvCxnSpPr>
            <a:stCxn id="700" idx="4"/>
            <a:endCxn id="713" idx="0"/>
          </p:cNvCxnSpPr>
          <p:nvPr/>
        </p:nvCxnSpPr>
        <p:spPr>
          <a:xfrm flipH="1" rot="-5400000">
            <a:off x="4431013" y="3209763"/>
            <a:ext cx="2826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46"/>
          <p:cNvCxnSpPr>
            <a:stCxn id="701" idx="4"/>
            <a:endCxn id="716" idx="0"/>
          </p:cNvCxnSpPr>
          <p:nvPr/>
        </p:nvCxnSpPr>
        <p:spPr>
          <a:xfrm flipH="1" rot="-5400000">
            <a:off x="7188500" y="3209763"/>
            <a:ext cx="282600" cy="600"/>
          </a:xfrm>
          <a:prstGeom prst="bentConnector3">
            <a:avLst>
              <a:gd fmla="val 49980" name="adj1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>
            <a:off x="-126750" y="2134350"/>
            <a:ext cx="9322500" cy="3466200"/>
          </a:xfrm>
          <a:prstGeom prst="rect">
            <a:avLst/>
          </a:prstGeom>
          <a:solidFill>
            <a:srgbClr val="AFD0C7">
              <a:alpha val="613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7"/>
          <p:cNvSpPr/>
          <p:nvPr/>
        </p:nvSpPr>
        <p:spPr>
          <a:xfrm>
            <a:off x="4083013" y="1627163"/>
            <a:ext cx="936900" cy="917700"/>
          </a:xfrm>
          <a:prstGeom prst="ellipse">
            <a:avLst/>
          </a:prstGeom>
          <a:solidFill>
            <a:srgbClr val="AFD0C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7"/>
          <p:cNvSpPr/>
          <p:nvPr/>
        </p:nvSpPr>
        <p:spPr>
          <a:xfrm>
            <a:off x="6182250" y="1627150"/>
            <a:ext cx="936900" cy="917700"/>
          </a:xfrm>
          <a:prstGeom prst="ellipse">
            <a:avLst/>
          </a:prstGeom>
          <a:solidFill>
            <a:srgbClr val="A6BC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2024838" y="1627163"/>
            <a:ext cx="936900" cy="917700"/>
          </a:xfrm>
          <a:prstGeom prst="ellipse">
            <a:avLst/>
          </a:prstGeom>
          <a:solidFill>
            <a:srgbClr val="9DB3A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7"/>
          <p:cNvSpPr txBox="1"/>
          <p:nvPr>
            <p:ph type="title"/>
          </p:nvPr>
        </p:nvSpPr>
        <p:spPr>
          <a:xfrm>
            <a:off x="311700" y="445025"/>
            <a:ext cx="285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The Good Vision</a:t>
            </a:r>
            <a:endParaRPr b="1">
              <a:solidFill>
                <a:srgbClr val="01402E"/>
              </a:solidFill>
            </a:endParaRPr>
          </a:p>
        </p:txBody>
      </p:sp>
      <p:grpSp>
        <p:nvGrpSpPr>
          <p:cNvPr id="197" name="Google Shape;197;p27"/>
          <p:cNvGrpSpPr/>
          <p:nvPr/>
        </p:nvGrpSpPr>
        <p:grpSpPr>
          <a:xfrm>
            <a:off x="4239659" y="1772503"/>
            <a:ext cx="623650" cy="627045"/>
            <a:chOff x="4774100" y="1049375"/>
            <a:chExt cx="491450" cy="494125"/>
          </a:xfrm>
        </p:grpSpPr>
        <p:sp>
          <p:nvSpPr>
            <p:cNvPr id="198" name="Google Shape;198;p27"/>
            <p:cNvSpPr/>
            <p:nvPr/>
          </p:nvSpPr>
          <p:spPr>
            <a:xfrm>
              <a:off x="4916675" y="1231650"/>
              <a:ext cx="39025" cy="19400"/>
            </a:xfrm>
            <a:custGeom>
              <a:rect b="b" l="l" r="r" t="t"/>
              <a:pathLst>
                <a:path extrusionOk="0" h="776" w="1561">
                  <a:moveTo>
                    <a:pt x="775" y="0"/>
                  </a:moveTo>
                  <a:cubicBezTo>
                    <a:pt x="531" y="0"/>
                    <a:pt x="294" y="89"/>
                    <a:pt x="120" y="270"/>
                  </a:cubicBezTo>
                  <a:cubicBezTo>
                    <a:pt x="0" y="377"/>
                    <a:pt x="0" y="567"/>
                    <a:pt x="120" y="686"/>
                  </a:cubicBezTo>
                  <a:cubicBezTo>
                    <a:pt x="167" y="746"/>
                    <a:pt x="242" y="776"/>
                    <a:pt x="319" y="776"/>
                  </a:cubicBezTo>
                  <a:cubicBezTo>
                    <a:pt x="396" y="776"/>
                    <a:pt x="477" y="746"/>
                    <a:pt x="536" y="686"/>
                  </a:cubicBezTo>
                  <a:cubicBezTo>
                    <a:pt x="602" y="621"/>
                    <a:pt x="694" y="588"/>
                    <a:pt x="786" y="588"/>
                  </a:cubicBezTo>
                  <a:cubicBezTo>
                    <a:pt x="879" y="588"/>
                    <a:pt x="971" y="621"/>
                    <a:pt x="1036" y="686"/>
                  </a:cubicBezTo>
                  <a:cubicBezTo>
                    <a:pt x="1096" y="746"/>
                    <a:pt x="1167" y="770"/>
                    <a:pt x="1251" y="770"/>
                  </a:cubicBezTo>
                  <a:cubicBezTo>
                    <a:pt x="1322" y="770"/>
                    <a:pt x="1393" y="734"/>
                    <a:pt x="1453" y="674"/>
                  </a:cubicBezTo>
                  <a:cubicBezTo>
                    <a:pt x="1560" y="555"/>
                    <a:pt x="1560" y="377"/>
                    <a:pt x="1453" y="258"/>
                  </a:cubicBezTo>
                  <a:cubicBezTo>
                    <a:pt x="1258" y="87"/>
                    <a:pt x="1014" y="0"/>
                    <a:pt x="7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5015500" y="1231375"/>
              <a:ext cx="38425" cy="19525"/>
            </a:xfrm>
            <a:custGeom>
              <a:rect b="b" l="l" r="r" t="t"/>
              <a:pathLst>
                <a:path extrusionOk="0" h="781" w="1537">
                  <a:moveTo>
                    <a:pt x="774" y="1"/>
                  </a:moveTo>
                  <a:cubicBezTo>
                    <a:pt x="536" y="1"/>
                    <a:pt x="298" y="90"/>
                    <a:pt x="119" y="269"/>
                  </a:cubicBezTo>
                  <a:cubicBezTo>
                    <a:pt x="0" y="376"/>
                    <a:pt x="0" y="566"/>
                    <a:pt x="119" y="685"/>
                  </a:cubicBezTo>
                  <a:cubicBezTo>
                    <a:pt x="169" y="748"/>
                    <a:pt x="239" y="781"/>
                    <a:pt x="313" y="781"/>
                  </a:cubicBezTo>
                  <a:cubicBezTo>
                    <a:pt x="380" y="781"/>
                    <a:pt x="450" y="754"/>
                    <a:pt x="512" y="697"/>
                  </a:cubicBezTo>
                  <a:cubicBezTo>
                    <a:pt x="578" y="632"/>
                    <a:pt x="670" y="599"/>
                    <a:pt x="762" y="599"/>
                  </a:cubicBezTo>
                  <a:cubicBezTo>
                    <a:pt x="855" y="599"/>
                    <a:pt x="947" y="632"/>
                    <a:pt x="1012" y="697"/>
                  </a:cubicBezTo>
                  <a:cubicBezTo>
                    <a:pt x="1072" y="757"/>
                    <a:pt x="1143" y="781"/>
                    <a:pt x="1227" y="781"/>
                  </a:cubicBezTo>
                  <a:cubicBezTo>
                    <a:pt x="1298" y="781"/>
                    <a:pt x="1370" y="745"/>
                    <a:pt x="1429" y="685"/>
                  </a:cubicBezTo>
                  <a:cubicBezTo>
                    <a:pt x="1536" y="566"/>
                    <a:pt x="1536" y="388"/>
                    <a:pt x="1429" y="269"/>
                  </a:cubicBezTo>
                  <a:cubicBezTo>
                    <a:pt x="1250" y="90"/>
                    <a:pt x="1012" y="1"/>
                    <a:pt x="7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4959825" y="1285850"/>
              <a:ext cx="49750" cy="21600"/>
            </a:xfrm>
            <a:custGeom>
              <a:rect b="b" l="l" r="r" t="t"/>
              <a:pathLst>
                <a:path extrusionOk="0" h="864" w="1990">
                  <a:moveTo>
                    <a:pt x="328" y="1"/>
                  </a:moveTo>
                  <a:cubicBezTo>
                    <a:pt x="254" y="1"/>
                    <a:pt x="179" y="30"/>
                    <a:pt x="120" y="90"/>
                  </a:cubicBezTo>
                  <a:cubicBezTo>
                    <a:pt x="1" y="209"/>
                    <a:pt x="1" y="388"/>
                    <a:pt x="120" y="507"/>
                  </a:cubicBezTo>
                  <a:cubicBezTo>
                    <a:pt x="382" y="745"/>
                    <a:pt x="680" y="864"/>
                    <a:pt x="1013" y="864"/>
                  </a:cubicBezTo>
                  <a:cubicBezTo>
                    <a:pt x="1334" y="864"/>
                    <a:pt x="1644" y="721"/>
                    <a:pt x="1870" y="507"/>
                  </a:cubicBezTo>
                  <a:cubicBezTo>
                    <a:pt x="1989" y="388"/>
                    <a:pt x="1989" y="209"/>
                    <a:pt x="1870" y="90"/>
                  </a:cubicBezTo>
                  <a:cubicBezTo>
                    <a:pt x="1811" y="30"/>
                    <a:pt x="1736" y="1"/>
                    <a:pt x="1662" y="1"/>
                  </a:cubicBezTo>
                  <a:cubicBezTo>
                    <a:pt x="1587" y="1"/>
                    <a:pt x="1513" y="30"/>
                    <a:pt x="1453" y="90"/>
                  </a:cubicBezTo>
                  <a:cubicBezTo>
                    <a:pt x="1334" y="209"/>
                    <a:pt x="1168" y="280"/>
                    <a:pt x="989" y="280"/>
                  </a:cubicBezTo>
                  <a:cubicBezTo>
                    <a:pt x="810" y="280"/>
                    <a:pt x="668" y="209"/>
                    <a:pt x="537" y="90"/>
                  </a:cubicBezTo>
                  <a:cubicBezTo>
                    <a:pt x="477" y="30"/>
                    <a:pt x="403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5057475" y="1486925"/>
              <a:ext cx="31875" cy="14300"/>
            </a:xfrm>
            <a:custGeom>
              <a:rect b="b" l="l" r="r" t="t"/>
              <a:pathLst>
                <a:path extrusionOk="0" h="572" w="1275">
                  <a:moveTo>
                    <a:pt x="286" y="0"/>
                  </a:moveTo>
                  <a:cubicBezTo>
                    <a:pt x="119" y="0"/>
                    <a:pt x="0" y="143"/>
                    <a:pt x="0" y="286"/>
                  </a:cubicBezTo>
                  <a:cubicBezTo>
                    <a:pt x="0" y="453"/>
                    <a:pt x="143" y="572"/>
                    <a:pt x="286" y="572"/>
                  </a:cubicBezTo>
                  <a:lnTo>
                    <a:pt x="976" y="572"/>
                  </a:lnTo>
                  <a:cubicBezTo>
                    <a:pt x="1131" y="572"/>
                    <a:pt x="1250" y="441"/>
                    <a:pt x="1250" y="286"/>
                  </a:cubicBezTo>
                  <a:cubicBezTo>
                    <a:pt x="1274" y="119"/>
                    <a:pt x="1131" y="0"/>
                    <a:pt x="9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4881250" y="1486925"/>
              <a:ext cx="31575" cy="14300"/>
            </a:xfrm>
            <a:custGeom>
              <a:rect b="b" l="l" r="r" t="t"/>
              <a:pathLst>
                <a:path extrusionOk="0" h="572" w="1263">
                  <a:moveTo>
                    <a:pt x="286" y="0"/>
                  </a:moveTo>
                  <a:cubicBezTo>
                    <a:pt x="120" y="0"/>
                    <a:pt x="1" y="143"/>
                    <a:pt x="1" y="286"/>
                  </a:cubicBezTo>
                  <a:cubicBezTo>
                    <a:pt x="1" y="453"/>
                    <a:pt x="132" y="572"/>
                    <a:pt x="286" y="572"/>
                  </a:cubicBezTo>
                  <a:lnTo>
                    <a:pt x="965" y="572"/>
                  </a:lnTo>
                  <a:cubicBezTo>
                    <a:pt x="1132" y="572"/>
                    <a:pt x="1251" y="441"/>
                    <a:pt x="1251" y="286"/>
                  </a:cubicBezTo>
                  <a:cubicBezTo>
                    <a:pt x="1263" y="119"/>
                    <a:pt x="1132" y="0"/>
                    <a:pt x="9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4774100" y="1049375"/>
              <a:ext cx="491450" cy="494125"/>
            </a:xfrm>
            <a:custGeom>
              <a:rect b="b" l="l" r="r" t="t"/>
              <a:pathLst>
                <a:path extrusionOk="0" h="19765" w="19658">
                  <a:moveTo>
                    <a:pt x="10525" y="572"/>
                  </a:moveTo>
                  <a:cubicBezTo>
                    <a:pt x="11002" y="572"/>
                    <a:pt x="11418" y="976"/>
                    <a:pt x="11597" y="1607"/>
                  </a:cubicBezTo>
                  <a:lnTo>
                    <a:pt x="11811" y="2393"/>
                  </a:lnTo>
                  <a:lnTo>
                    <a:pt x="9216" y="2393"/>
                  </a:lnTo>
                  <a:cubicBezTo>
                    <a:pt x="9049" y="2393"/>
                    <a:pt x="8930" y="2536"/>
                    <a:pt x="8930" y="2679"/>
                  </a:cubicBezTo>
                  <a:cubicBezTo>
                    <a:pt x="8930" y="2846"/>
                    <a:pt x="9061" y="2965"/>
                    <a:pt x="9216" y="2965"/>
                  </a:cubicBezTo>
                  <a:lnTo>
                    <a:pt x="11966" y="2965"/>
                  </a:lnTo>
                  <a:lnTo>
                    <a:pt x="12288" y="4144"/>
                  </a:lnTo>
                  <a:lnTo>
                    <a:pt x="4572" y="4144"/>
                  </a:lnTo>
                  <a:lnTo>
                    <a:pt x="4906" y="2965"/>
                  </a:lnTo>
                  <a:lnTo>
                    <a:pt x="7870" y="2965"/>
                  </a:lnTo>
                  <a:cubicBezTo>
                    <a:pt x="8037" y="2965"/>
                    <a:pt x="8156" y="2834"/>
                    <a:pt x="8156" y="2679"/>
                  </a:cubicBezTo>
                  <a:cubicBezTo>
                    <a:pt x="8156" y="2524"/>
                    <a:pt x="8025" y="2393"/>
                    <a:pt x="7870" y="2393"/>
                  </a:cubicBezTo>
                  <a:lnTo>
                    <a:pt x="5084" y="2393"/>
                  </a:lnTo>
                  <a:lnTo>
                    <a:pt x="5311" y="1607"/>
                  </a:lnTo>
                  <a:cubicBezTo>
                    <a:pt x="5489" y="988"/>
                    <a:pt x="5906" y="572"/>
                    <a:pt x="6382" y="572"/>
                  </a:cubicBezTo>
                  <a:close/>
                  <a:moveTo>
                    <a:pt x="14038" y="4703"/>
                  </a:moveTo>
                  <a:cubicBezTo>
                    <a:pt x="14097" y="4703"/>
                    <a:pt x="14252" y="4703"/>
                    <a:pt x="14359" y="4727"/>
                  </a:cubicBezTo>
                  <a:cubicBezTo>
                    <a:pt x="14359" y="4739"/>
                    <a:pt x="14347" y="4751"/>
                    <a:pt x="14347" y="4763"/>
                  </a:cubicBezTo>
                  <a:cubicBezTo>
                    <a:pt x="14014" y="5346"/>
                    <a:pt x="12728" y="6060"/>
                    <a:pt x="8442" y="6132"/>
                  </a:cubicBezTo>
                  <a:cubicBezTo>
                    <a:pt x="4156" y="6060"/>
                    <a:pt x="2870" y="5358"/>
                    <a:pt x="2524" y="4763"/>
                  </a:cubicBezTo>
                  <a:cubicBezTo>
                    <a:pt x="2513" y="4751"/>
                    <a:pt x="2513" y="4739"/>
                    <a:pt x="2513" y="4727"/>
                  </a:cubicBezTo>
                  <a:cubicBezTo>
                    <a:pt x="2620" y="4703"/>
                    <a:pt x="14038" y="4703"/>
                    <a:pt x="14038" y="4703"/>
                  </a:cubicBezTo>
                  <a:close/>
                  <a:moveTo>
                    <a:pt x="3858" y="6215"/>
                  </a:moveTo>
                  <a:cubicBezTo>
                    <a:pt x="4001" y="6251"/>
                    <a:pt x="4156" y="6287"/>
                    <a:pt x="4299" y="6334"/>
                  </a:cubicBezTo>
                  <a:lnTo>
                    <a:pt x="4299" y="7942"/>
                  </a:lnTo>
                  <a:cubicBezTo>
                    <a:pt x="3977" y="7775"/>
                    <a:pt x="3751" y="7501"/>
                    <a:pt x="3656" y="7192"/>
                  </a:cubicBezTo>
                  <a:cubicBezTo>
                    <a:pt x="3560" y="6870"/>
                    <a:pt x="3632" y="6513"/>
                    <a:pt x="3858" y="6215"/>
                  </a:cubicBezTo>
                  <a:close/>
                  <a:moveTo>
                    <a:pt x="13038" y="6215"/>
                  </a:moveTo>
                  <a:cubicBezTo>
                    <a:pt x="13240" y="6513"/>
                    <a:pt x="13312" y="6870"/>
                    <a:pt x="13228" y="7203"/>
                  </a:cubicBezTo>
                  <a:cubicBezTo>
                    <a:pt x="13145" y="7525"/>
                    <a:pt x="12907" y="7775"/>
                    <a:pt x="12585" y="7953"/>
                  </a:cubicBezTo>
                  <a:lnTo>
                    <a:pt x="12585" y="6334"/>
                  </a:lnTo>
                  <a:cubicBezTo>
                    <a:pt x="12752" y="6299"/>
                    <a:pt x="12907" y="6251"/>
                    <a:pt x="13038" y="6215"/>
                  </a:cubicBezTo>
                  <a:close/>
                  <a:moveTo>
                    <a:pt x="11990" y="6453"/>
                  </a:moveTo>
                  <a:lnTo>
                    <a:pt x="11990" y="8001"/>
                  </a:lnTo>
                  <a:cubicBezTo>
                    <a:pt x="11990" y="9287"/>
                    <a:pt x="10728" y="10894"/>
                    <a:pt x="9299" y="11418"/>
                  </a:cubicBezTo>
                  <a:cubicBezTo>
                    <a:pt x="8978" y="11537"/>
                    <a:pt x="8704" y="11597"/>
                    <a:pt x="8442" y="11597"/>
                  </a:cubicBezTo>
                  <a:cubicBezTo>
                    <a:pt x="8168" y="11597"/>
                    <a:pt x="7906" y="11537"/>
                    <a:pt x="7573" y="11418"/>
                  </a:cubicBezTo>
                  <a:cubicBezTo>
                    <a:pt x="6144" y="10882"/>
                    <a:pt x="4882" y="9287"/>
                    <a:pt x="4882" y="8001"/>
                  </a:cubicBezTo>
                  <a:lnTo>
                    <a:pt x="4882" y="6453"/>
                  </a:lnTo>
                  <a:cubicBezTo>
                    <a:pt x="5834" y="6608"/>
                    <a:pt x="7013" y="6703"/>
                    <a:pt x="8442" y="6727"/>
                  </a:cubicBezTo>
                  <a:cubicBezTo>
                    <a:pt x="9871" y="6703"/>
                    <a:pt x="11037" y="6608"/>
                    <a:pt x="11990" y="6453"/>
                  </a:cubicBezTo>
                  <a:close/>
                  <a:moveTo>
                    <a:pt x="10192" y="11644"/>
                  </a:moveTo>
                  <a:lnTo>
                    <a:pt x="10192" y="11954"/>
                  </a:lnTo>
                  <a:cubicBezTo>
                    <a:pt x="10192" y="12918"/>
                    <a:pt x="9406" y="13692"/>
                    <a:pt x="8454" y="13692"/>
                  </a:cubicBezTo>
                  <a:cubicBezTo>
                    <a:pt x="7477" y="13692"/>
                    <a:pt x="6704" y="12906"/>
                    <a:pt x="6704" y="11954"/>
                  </a:cubicBezTo>
                  <a:lnTo>
                    <a:pt x="6704" y="11644"/>
                  </a:lnTo>
                  <a:cubicBezTo>
                    <a:pt x="6930" y="11775"/>
                    <a:pt x="7156" y="11883"/>
                    <a:pt x="7394" y="11966"/>
                  </a:cubicBezTo>
                  <a:cubicBezTo>
                    <a:pt x="7775" y="12121"/>
                    <a:pt x="8120" y="12180"/>
                    <a:pt x="8454" y="12180"/>
                  </a:cubicBezTo>
                  <a:cubicBezTo>
                    <a:pt x="8787" y="12180"/>
                    <a:pt x="9121" y="12097"/>
                    <a:pt x="9502" y="11966"/>
                  </a:cubicBezTo>
                  <a:cubicBezTo>
                    <a:pt x="9728" y="11883"/>
                    <a:pt x="9966" y="11763"/>
                    <a:pt x="10192" y="11644"/>
                  </a:cubicBezTo>
                  <a:close/>
                  <a:moveTo>
                    <a:pt x="4775" y="12918"/>
                  </a:moveTo>
                  <a:lnTo>
                    <a:pt x="4775" y="15812"/>
                  </a:lnTo>
                  <a:lnTo>
                    <a:pt x="4013" y="15812"/>
                  </a:lnTo>
                  <a:lnTo>
                    <a:pt x="4013" y="13157"/>
                  </a:lnTo>
                  <a:cubicBezTo>
                    <a:pt x="4275" y="13073"/>
                    <a:pt x="4525" y="13002"/>
                    <a:pt x="4775" y="12918"/>
                  </a:cubicBezTo>
                  <a:close/>
                  <a:moveTo>
                    <a:pt x="12097" y="12918"/>
                  </a:moveTo>
                  <a:cubicBezTo>
                    <a:pt x="12347" y="13002"/>
                    <a:pt x="12609" y="13073"/>
                    <a:pt x="12859" y="13157"/>
                  </a:cubicBezTo>
                  <a:lnTo>
                    <a:pt x="12859" y="15812"/>
                  </a:lnTo>
                  <a:lnTo>
                    <a:pt x="12097" y="15812"/>
                  </a:lnTo>
                  <a:lnTo>
                    <a:pt x="12097" y="12918"/>
                  </a:lnTo>
                  <a:close/>
                  <a:moveTo>
                    <a:pt x="17943" y="13847"/>
                  </a:moveTo>
                  <a:lnTo>
                    <a:pt x="17943" y="15943"/>
                  </a:lnTo>
                  <a:lnTo>
                    <a:pt x="16300" y="15943"/>
                  </a:lnTo>
                  <a:lnTo>
                    <a:pt x="16300" y="13847"/>
                  </a:lnTo>
                  <a:close/>
                  <a:moveTo>
                    <a:pt x="17943" y="16538"/>
                  </a:moveTo>
                  <a:lnTo>
                    <a:pt x="17943" y="17467"/>
                  </a:lnTo>
                  <a:lnTo>
                    <a:pt x="16300" y="17467"/>
                  </a:lnTo>
                  <a:lnTo>
                    <a:pt x="16300" y="16538"/>
                  </a:lnTo>
                  <a:close/>
                  <a:moveTo>
                    <a:pt x="10680" y="12549"/>
                  </a:moveTo>
                  <a:lnTo>
                    <a:pt x="10776" y="12573"/>
                  </a:lnTo>
                  <a:cubicBezTo>
                    <a:pt x="10990" y="12633"/>
                    <a:pt x="11252" y="12692"/>
                    <a:pt x="11514" y="12776"/>
                  </a:cubicBezTo>
                  <a:lnTo>
                    <a:pt x="11514" y="15835"/>
                  </a:lnTo>
                  <a:lnTo>
                    <a:pt x="9109" y="15835"/>
                  </a:lnTo>
                  <a:cubicBezTo>
                    <a:pt x="8942" y="15835"/>
                    <a:pt x="8823" y="15966"/>
                    <a:pt x="8823" y="16133"/>
                  </a:cubicBezTo>
                  <a:cubicBezTo>
                    <a:pt x="8823" y="16300"/>
                    <a:pt x="8954" y="16419"/>
                    <a:pt x="9109" y="16419"/>
                  </a:cubicBezTo>
                  <a:lnTo>
                    <a:pt x="9109" y="16431"/>
                  </a:lnTo>
                  <a:lnTo>
                    <a:pt x="13157" y="16419"/>
                  </a:lnTo>
                  <a:cubicBezTo>
                    <a:pt x="13216" y="16419"/>
                    <a:pt x="13252" y="16431"/>
                    <a:pt x="13300" y="16478"/>
                  </a:cubicBezTo>
                  <a:cubicBezTo>
                    <a:pt x="13347" y="16526"/>
                    <a:pt x="13359" y="16574"/>
                    <a:pt x="13359" y="16633"/>
                  </a:cubicBezTo>
                  <a:lnTo>
                    <a:pt x="13347" y="19193"/>
                  </a:lnTo>
                  <a:lnTo>
                    <a:pt x="3525" y="19193"/>
                  </a:lnTo>
                  <a:lnTo>
                    <a:pt x="3525" y="16597"/>
                  </a:lnTo>
                  <a:cubicBezTo>
                    <a:pt x="3525" y="16478"/>
                    <a:pt x="3608" y="16395"/>
                    <a:pt x="3739" y="16395"/>
                  </a:cubicBezTo>
                  <a:lnTo>
                    <a:pt x="7644" y="16395"/>
                  </a:lnTo>
                  <a:cubicBezTo>
                    <a:pt x="7811" y="16395"/>
                    <a:pt x="7930" y="16252"/>
                    <a:pt x="7930" y="16109"/>
                  </a:cubicBezTo>
                  <a:cubicBezTo>
                    <a:pt x="7930" y="15943"/>
                    <a:pt x="7799" y="15824"/>
                    <a:pt x="7644" y="15824"/>
                  </a:cubicBezTo>
                  <a:lnTo>
                    <a:pt x="5370" y="15824"/>
                  </a:lnTo>
                  <a:lnTo>
                    <a:pt x="5370" y="12776"/>
                  </a:lnTo>
                  <a:cubicBezTo>
                    <a:pt x="5620" y="12692"/>
                    <a:pt x="5882" y="12633"/>
                    <a:pt x="6096" y="12573"/>
                  </a:cubicBezTo>
                  <a:lnTo>
                    <a:pt x="6192" y="12549"/>
                  </a:lnTo>
                  <a:cubicBezTo>
                    <a:pt x="6454" y="13549"/>
                    <a:pt x="7370" y="14288"/>
                    <a:pt x="8442" y="14288"/>
                  </a:cubicBezTo>
                  <a:cubicBezTo>
                    <a:pt x="9525" y="14288"/>
                    <a:pt x="10430" y="13549"/>
                    <a:pt x="10680" y="12549"/>
                  </a:cubicBezTo>
                  <a:close/>
                  <a:moveTo>
                    <a:pt x="13419" y="13383"/>
                  </a:moveTo>
                  <a:cubicBezTo>
                    <a:pt x="14347" y="13776"/>
                    <a:pt x="15205" y="14276"/>
                    <a:pt x="15705" y="14978"/>
                  </a:cubicBezTo>
                  <a:lnTo>
                    <a:pt x="15705" y="19193"/>
                  </a:lnTo>
                  <a:lnTo>
                    <a:pt x="13931" y="19193"/>
                  </a:lnTo>
                  <a:lnTo>
                    <a:pt x="13931" y="16597"/>
                  </a:lnTo>
                  <a:cubicBezTo>
                    <a:pt x="13931" y="16395"/>
                    <a:pt x="13835" y="16193"/>
                    <a:pt x="13693" y="16050"/>
                  </a:cubicBezTo>
                  <a:cubicBezTo>
                    <a:pt x="13621" y="15978"/>
                    <a:pt x="13526" y="15919"/>
                    <a:pt x="13419" y="15871"/>
                  </a:cubicBezTo>
                  <a:lnTo>
                    <a:pt x="13419" y="13383"/>
                  </a:lnTo>
                  <a:close/>
                  <a:moveTo>
                    <a:pt x="17943" y="18026"/>
                  </a:moveTo>
                  <a:lnTo>
                    <a:pt x="17943" y="19193"/>
                  </a:lnTo>
                  <a:lnTo>
                    <a:pt x="16300" y="19193"/>
                  </a:lnTo>
                  <a:lnTo>
                    <a:pt x="16300" y="18026"/>
                  </a:lnTo>
                  <a:close/>
                  <a:moveTo>
                    <a:pt x="3465" y="13383"/>
                  </a:moveTo>
                  <a:lnTo>
                    <a:pt x="3453" y="15871"/>
                  </a:lnTo>
                  <a:cubicBezTo>
                    <a:pt x="3156" y="15990"/>
                    <a:pt x="2965" y="16264"/>
                    <a:pt x="2965" y="16597"/>
                  </a:cubicBezTo>
                  <a:lnTo>
                    <a:pt x="2965" y="19205"/>
                  </a:lnTo>
                  <a:lnTo>
                    <a:pt x="715" y="19205"/>
                  </a:lnTo>
                  <a:cubicBezTo>
                    <a:pt x="643" y="19205"/>
                    <a:pt x="596" y="19205"/>
                    <a:pt x="584" y="19193"/>
                  </a:cubicBezTo>
                  <a:lnTo>
                    <a:pt x="584" y="19074"/>
                  </a:lnTo>
                  <a:lnTo>
                    <a:pt x="762" y="16216"/>
                  </a:lnTo>
                  <a:cubicBezTo>
                    <a:pt x="822" y="15216"/>
                    <a:pt x="1453" y="14395"/>
                    <a:pt x="2703" y="13740"/>
                  </a:cubicBezTo>
                  <a:cubicBezTo>
                    <a:pt x="2941" y="13609"/>
                    <a:pt x="3191" y="13502"/>
                    <a:pt x="3465" y="13383"/>
                  </a:cubicBezTo>
                  <a:close/>
                  <a:moveTo>
                    <a:pt x="6406" y="0"/>
                  </a:moveTo>
                  <a:cubicBezTo>
                    <a:pt x="5668" y="0"/>
                    <a:pt x="5025" y="572"/>
                    <a:pt x="4775" y="1465"/>
                  </a:cubicBezTo>
                  <a:lnTo>
                    <a:pt x="4013" y="4155"/>
                  </a:lnTo>
                  <a:lnTo>
                    <a:pt x="2882" y="4155"/>
                  </a:lnTo>
                  <a:cubicBezTo>
                    <a:pt x="2572" y="4155"/>
                    <a:pt x="2191" y="4155"/>
                    <a:pt x="2001" y="4441"/>
                  </a:cubicBezTo>
                  <a:cubicBezTo>
                    <a:pt x="1905" y="4620"/>
                    <a:pt x="1929" y="4822"/>
                    <a:pt x="2072" y="5060"/>
                  </a:cubicBezTo>
                  <a:cubicBezTo>
                    <a:pt x="2286" y="5453"/>
                    <a:pt x="2703" y="5775"/>
                    <a:pt x="3334" y="6025"/>
                  </a:cubicBezTo>
                  <a:cubicBezTo>
                    <a:pt x="3084" y="6441"/>
                    <a:pt x="3025" y="6918"/>
                    <a:pt x="3144" y="7370"/>
                  </a:cubicBezTo>
                  <a:cubicBezTo>
                    <a:pt x="3298" y="7953"/>
                    <a:pt x="3763" y="8394"/>
                    <a:pt x="4406" y="8608"/>
                  </a:cubicBezTo>
                  <a:cubicBezTo>
                    <a:pt x="4608" y="9561"/>
                    <a:pt x="5263" y="10549"/>
                    <a:pt x="6144" y="11240"/>
                  </a:cubicBezTo>
                  <a:lnTo>
                    <a:pt x="6144" y="11954"/>
                  </a:lnTo>
                  <a:cubicBezTo>
                    <a:pt x="6132" y="11954"/>
                    <a:pt x="6120" y="11966"/>
                    <a:pt x="6096" y="11966"/>
                  </a:cubicBezTo>
                  <a:lnTo>
                    <a:pt x="5977" y="12002"/>
                  </a:lnTo>
                  <a:cubicBezTo>
                    <a:pt x="5703" y="12073"/>
                    <a:pt x="5370" y="12144"/>
                    <a:pt x="5049" y="12252"/>
                  </a:cubicBezTo>
                  <a:cubicBezTo>
                    <a:pt x="5025" y="12252"/>
                    <a:pt x="5025" y="12252"/>
                    <a:pt x="5013" y="12264"/>
                  </a:cubicBezTo>
                  <a:cubicBezTo>
                    <a:pt x="4584" y="12383"/>
                    <a:pt x="4132" y="12514"/>
                    <a:pt x="3691" y="12680"/>
                  </a:cubicBezTo>
                  <a:cubicBezTo>
                    <a:pt x="3679" y="12680"/>
                    <a:pt x="3656" y="12692"/>
                    <a:pt x="3644" y="12692"/>
                  </a:cubicBezTo>
                  <a:cubicBezTo>
                    <a:pt x="3239" y="12847"/>
                    <a:pt x="2822" y="13026"/>
                    <a:pt x="2453" y="13216"/>
                  </a:cubicBezTo>
                  <a:cubicBezTo>
                    <a:pt x="1024" y="13978"/>
                    <a:pt x="262" y="14978"/>
                    <a:pt x="191" y="16169"/>
                  </a:cubicBezTo>
                  <a:lnTo>
                    <a:pt x="12" y="19026"/>
                  </a:lnTo>
                  <a:cubicBezTo>
                    <a:pt x="0" y="19217"/>
                    <a:pt x="12" y="19419"/>
                    <a:pt x="167" y="19586"/>
                  </a:cubicBezTo>
                  <a:cubicBezTo>
                    <a:pt x="310" y="19753"/>
                    <a:pt x="536" y="19764"/>
                    <a:pt x="739" y="19764"/>
                  </a:cubicBezTo>
                  <a:lnTo>
                    <a:pt x="18062" y="19764"/>
                  </a:lnTo>
                  <a:cubicBezTo>
                    <a:pt x="18336" y="19764"/>
                    <a:pt x="18562" y="19538"/>
                    <a:pt x="18562" y="19276"/>
                  </a:cubicBezTo>
                  <a:lnTo>
                    <a:pt x="18562" y="13740"/>
                  </a:lnTo>
                  <a:cubicBezTo>
                    <a:pt x="18562" y="13466"/>
                    <a:pt x="18336" y="13252"/>
                    <a:pt x="18062" y="13252"/>
                  </a:cubicBezTo>
                  <a:lnTo>
                    <a:pt x="17443" y="13252"/>
                  </a:lnTo>
                  <a:lnTo>
                    <a:pt x="17443" y="11109"/>
                  </a:lnTo>
                  <a:lnTo>
                    <a:pt x="18241" y="11109"/>
                  </a:lnTo>
                  <a:cubicBezTo>
                    <a:pt x="19015" y="11109"/>
                    <a:pt x="19658" y="10466"/>
                    <a:pt x="19658" y="9692"/>
                  </a:cubicBezTo>
                  <a:lnTo>
                    <a:pt x="19658" y="6608"/>
                  </a:lnTo>
                  <a:cubicBezTo>
                    <a:pt x="19634" y="6453"/>
                    <a:pt x="19491" y="6310"/>
                    <a:pt x="19336" y="6310"/>
                  </a:cubicBezTo>
                  <a:cubicBezTo>
                    <a:pt x="19169" y="6310"/>
                    <a:pt x="19050" y="6453"/>
                    <a:pt x="19050" y="6596"/>
                  </a:cubicBezTo>
                  <a:lnTo>
                    <a:pt x="19050" y="9692"/>
                  </a:lnTo>
                  <a:cubicBezTo>
                    <a:pt x="19050" y="10156"/>
                    <a:pt x="18681" y="10525"/>
                    <a:pt x="18217" y="10525"/>
                  </a:cubicBezTo>
                  <a:lnTo>
                    <a:pt x="17407" y="10525"/>
                  </a:lnTo>
                  <a:lnTo>
                    <a:pt x="17407" y="6608"/>
                  </a:lnTo>
                  <a:cubicBezTo>
                    <a:pt x="17407" y="6453"/>
                    <a:pt x="17276" y="6334"/>
                    <a:pt x="17122" y="6334"/>
                  </a:cubicBezTo>
                  <a:cubicBezTo>
                    <a:pt x="16979" y="6334"/>
                    <a:pt x="16848" y="6465"/>
                    <a:pt x="16848" y="6608"/>
                  </a:cubicBezTo>
                  <a:lnTo>
                    <a:pt x="16848" y="10537"/>
                  </a:lnTo>
                  <a:lnTo>
                    <a:pt x="16038" y="10537"/>
                  </a:lnTo>
                  <a:cubicBezTo>
                    <a:pt x="15574" y="10537"/>
                    <a:pt x="15205" y="10168"/>
                    <a:pt x="15205" y="9704"/>
                  </a:cubicBezTo>
                  <a:lnTo>
                    <a:pt x="15205" y="6608"/>
                  </a:lnTo>
                  <a:cubicBezTo>
                    <a:pt x="15205" y="6453"/>
                    <a:pt x="15074" y="6334"/>
                    <a:pt x="14919" y="6334"/>
                  </a:cubicBezTo>
                  <a:cubicBezTo>
                    <a:pt x="14764" y="6334"/>
                    <a:pt x="14645" y="6465"/>
                    <a:pt x="14645" y="6608"/>
                  </a:cubicBezTo>
                  <a:lnTo>
                    <a:pt x="14645" y="9704"/>
                  </a:lnTo>
                  <a:cubicBezTo>
                    <a:pt x="14645" y="10478"/>
                    <a:pt x="15276" y="11121"/>
                    <a:pt x="16050" y="11121"/>
                  </a:cubicBezTo>
                  <a:lnTo>
                    <a:pt x="16860" y="11121"/>
                  </a:lnTo>
                  <a:lnTo>
                    <a:pt x="16860" y="13264"/>
                  </a:lnTo>
                  <a:lnTo>
                    <a:pt x="16229" y="13264"/>
                  </a:lnTo>
                  <a:cubicBezTo>
                    <a:pt x="15967" y="13264"/>
                    <a:pt x="15740" y="13490"/>
                    <a:pt x="15740" y="13752"/>
                  </a:cubicBezTo>
                  <a:lnTo>
                    <a:pt x="15740" y="14109"/>
                  </a:lnTo>
                  <a:cubicBezTo>
                    <a:pt x="15086" y="13490"/>
                    <a:pt x="14205" y="13037"/>
                    <a:pt x="13300" y="12716"/>
                  </a:cubicBezTo>
                  <a:cubicBezTo>
                    <a:pt x="13288" y="12704"/>
                    <a:pt x="13252" y="12704"/>
                    <a:pt x="13240" y="12680"/>
                  </a:cubicBezTo>
                  <a:cubicBezTo>
                    <a:pt x="12800" y="12525"/>
                    <a:pt x="12347" y="12383"/>
                    <a:pt x="11930" y="12264"/>
                  </a:cubicBezTo>
                  <a:lnTo>
                    <a:pt x="11919" y="12264"/>
                  </a:lnTo>
                  <a:cubicBezTo>
                    <a:pt x="11573" y="12180"/>
                    <a:pt x="11252" y="12085"/>
                    <a:pt x="10966" y="12014"/>
                  </a:cubicBezTo>
                  <a:lnTo>
                    <a:pt x="10859" y="11990"/>
                  </a:lnTo>
                  <a:cubicBezTo>
                    <a:pt x="10835" y="11990"/>
                    <a:pt x="10811" y="11966"/>
                    <a:pt x="10811" y="11966"/>
                  </a:cubicBezTo>
                  <a:lnTo>
                    <a:pt x="10811" y="11240"/>
                  </a:lnTo>
                  <a:cubicBezTo>
                    <a:pt x="11680" y="10537"/>
                    <a:pt x="12347" y="9561"/>
                    <a:pt x="12561" y="8608"/>
                  </a:cubicBezTo>
                  <a:cubicBezTo>
                    <a:pt x="13192" y="8394"/>
                    <a:pt x="13657" y="7953"/>
                    <a:pt x="13824" y="7370"/>
                  </a:cubicBezTo>
                  <a:cubicBezTo>
                    <a:pt x="13954" y="6930"/>
                    <a:pt x="13883" y="6453"/>
                    <a:pt x="13633" y="6037"/>
                  </a:cubicBezTo>
                  <a:cubicBezTo>
                    <a:pt x="14252" y="5775"/>
                    <a:pt x="14669" y="5465"/>
                    <a:pt x="14895" y="5060"/>
                  </a:cubicBezTo>
                  <a:cubicBezTo>
                    <a:pt x="15026" y="4810"/>
                    <a:pt x="15062" y="4608"/>
                    <a:pt x="14955" y="4441"/>
                  </a:cubicBezTo>
                  <a:cubicBezTo>
                    <a:pt x="14788" y="4155"/>
                    <a:pt x="14383" y="4155"/>
                    <a:pt x="14074" y="4155"/>
                  </a:cubicBezTo>
                  <a:lnTo>
                    <a:pt x="12942" y="4155"/>
                  </a:lnTo>
                  <a:lnTo>
                    <a:pt x="12180" y="1465"/>
                  </a:lnTo>
                  <a:cubicBezTo>
                    <a:pt x="11930" y="572"/>
                    <a:pt x="11287" y="0"/>
                    <a:pt x="105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" name="Google Shape;204;p27"/>
          <p:cNvGrpSpPr/>
          <p:nvPr/>
        </p:nvGrpSpPr>
        <p:grpSpPr>
          <a:xfrm>
            <a:off x="6338878" y="1799663"/>
            <a:ext cx="623664" cy="572692"/>
            <a:chOff x="2233900" y="1771475"/>
            <a:chExt cx="495325" cy="491750"/>
          </a:xfrm>
        </p:grpSpPr>
        <p:sp>
          <p:nvSpPr>
            <p:cNvPr id="205" name="Google Shape;205;p27"/>
            <p:cNvSpPr/>
            <p:nvPr/>
          </p:nvSpPr>
          <p:spPr>
            <a:xfrm>
              <a:off x="2273775" y="2182100"/>
              <a:ext cx="16400" cy="14750"/>
            </a:xfrm>
            <a:custGeom>
              <a:rect b="b" l="l" r="r" t="t"/>
              <a:pathLst>
                <a:path extrusionOk="0" h="590" w="656">
                  <a:moveTo>
                    <a:pt x="328" y="0"/>
                  </a:moveTo>
                  <a:cubicBezTo>
                    <a:pt x="254" y="0"/>
                    <a:pt x="179" y="30"/>
                    <a:pt x="120" y="90"/>
                  </a:cubicBezTo>
                  <a:cubicBezTo>
                    <a:pt x="1" y="209"/>
                    <a:pt x="1" y="387"/>
                    <a:pt x="120" y="506"/>
                  </a:cubicBezTo>
                  <a:cubicBezTo>
                    <a:pt x="179" y="566"/>
                    <a:pt x="251" y="590"/>
                    <a:pt x="322" y="590"/>
                  </a:cubicBezTo>
                  <a:cubicBezTo>
                    <a:pt x="394" y="590"/>
                    <a:pt x="477" y="566"/>
                    <a:pt x="537" y="506"/>
                  </a:cubicBezTo>
                  <a:cubicBezTo>
                    <a:pt x="656" y="387"/>
                    <a:pt x="656" y="209"/>
                    <a:pt x="537" y="90"/>
                  </a:cubicBezTo>
                  <a:cubicBezTo>
                    <a:pt x="477" y="30"/>
                    <a:pt x="403" y="0"/>
                    <a:pt x="3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446725" y="2177750"/>
              <a:ext cx="16400" cy="14650"/>
            </a:xfrm>
            <a:custGeom>
              <a:rect b="b" l="l" r="r" t="t"/>
              <a:pathLst>
                <a:path extrusionOk="0" h="586" w="656">
                  <a:moveTo>
                    <a:pt x="322" y="0"/>
                  </a:moveTo>
                  <a:cubicBezTo>
                    <a:pt x="249" y="0"/>
                    <a:pt x="177" y="27"/>
                    <a:pt x="119" y="85"/>
                  </a:cubicBezTo>
                  <a:cubicBezTo>
                    <a:pt x="12" y="204"/>
                    <a:pt x="0" y="383"/>
                    <a:pt x="119" y="502"/>
                  </a:cubicBezTo>
                  <a:cubicBezTo>
                    <a:pt x="179" y="561"/>
                    <a:pt x="250" y="585"/>
                    <a:pt x="322" y="585"/>
                  </a:cubicBezTo>
                  <a:cubicBezTo>
                    <a:pt x="405" y="585"/>
                    <a:pt x="477" y="561"/>
                    <a:pt x="536" y="502"/>
                  </a:cubicBezTo>
                  <a:cubicBezTo>
                    <a:pt x="643" y="383"/>
                    <a:pt x="655" y="204"/>
                    <a:pt x="536" y="85"/>
                  </a:cubicBezTo>
                  <a:cubicBezTo>
                    <a:pt x="475" y="30"/>
                    <a:pt x="398" y="0"/>
                    <a:pt x="3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385100" y="2182200"/>
              <a:ext cx="16400" cy="14650"/>
            </a:xfrm>
            <a:custGeom>
              <a:rect b="b" l="l" r="r" t="t"/>
              <a:pathLst>
                <a:path extrusionOk="0" h="586" w="656">
                  <a:moveTo>
                    <a:pt x="322" y="1"/>
                  </a:moveTo>
                  <a:cubicBezTo>
                    <a:pt x="250" y="1"/>
                    <a:pt x="178" y="28"/>
                    <a:pt x="120" y="86"/>
                  </a:cubicBezTo>
                  <a:cubicBezTo>
                    <a:pt x="13" y="205"/>
                    <a:pt x="1" y="383"/>
                    <a:pt x="120" y="502"/>
                  </a:cubicBezTo>
                  <a:cubicBezTo>
                    <a:pt x="179" y="562"/>
                    <a:pt x="251" y="586"/>
                    <a:pt x="322" y="586"/>
                  </a:cubicBezTo>
                  <a:cubicBezTo>
                    <a:pt x="394" y="586"/>
                    <a:pt x="477" y="562"/>
                    <a:pt x="537" y="502"/>
                  </a:cubicBezTo>
                  <a:cubicBezTo>
                    <a:pt x="632" y="383"/>
                    <a:pt x="656" y="205"/>
                    <a:pt x="537" y="86"/>
                  </a:cubicBezTo>
                  <a:cubicBezTo>
                    <a:pt x="475" y="31"/>
                    <a:pt x="399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336300" y="2205300"/>
              <a:ext cx="16375" cy="15075"/>
            </a:xfrm>
            <a:custGeom>
              <a:rect b="b" l="l" r="r" t="t"/>
              <a:pathLst>
                <a:path extrusionOk="0" h="603" w="655">
                  <a:moveTo>
                    <a:pt x="328" y="1"/>
                  </a:moveTo>
                  <a:cubicBezTo>
                    <a:pt x="253" y="1"/>
                    <a:pt x="179" y="31"/>
                    <a:pt x="119" y="90"/>
                  </a:cubicBezTo>
                  <a:cubicBezTo>
                    <a:pt x="0" y="221"/>
                    <a:pt x="0" y="388"/>
                    <a:pt x="119" y="519"/>
                  </a:cubicBezTo>
                  <a:cubicBezTo>
                    <a:pt x="179" y="578"/>
                    <a:pt x="250" y="602"/>
                    <a:pt x="322" y="602"/>
                  </a:cubicBezTo>
                  <a:cubicBezTo>
                    <a:pt x="405" y="602"/>
                    <a:pt x="476" y="578"/>
                    <a:pt x="536" y="519"/>
                  </a:cubicBezTo>
                  <a:cubicBezTo>
                    <a:pt x="655" y="388"/>
                    <a:pt x="655" y="221"/>
                    <a:pt x="536" y="90"/>
                  </a:cubicBezTo>
                  <a:cubicBezTo>
                    <a:pt x="476" y="31"/>
                    <a:pt x="40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665800" y="2173275"/>
              <a:ext cx="16100" cy="14350"/>
            </a:xfrm>
            <a:custGeom>
              <a:rect b="b" l="l" r="r" t="t"/>
              <a:pathLst>
                <a:path extrusionOk="0" h="574" w="644">
                  <a:moveTo>
                    <a:pt x="334" y="1"/>
                  </a:moveTo>
                  <a:cubicBezTo>
                    <a:pt x="229" y="1"/>
                    <a:pt x="120" y="54"/>
                    <a:pt x="60" y="157"/>
                  </a:cubicBezTo>
                  <a:cubicBezTo>
                    <a:pt x="0" y="288"/>
                    <a:pt x="48" y="466"/>
                    <a:pt x="203" y="550"/>
                  </a:cubicBezTo>
                  <a:cubicBezTo>
                    <a:pt x="239" y="562"/>
                    <a:pt x="286" y="574"/>
                    <a:pt x="334" y="574"/>
                  </a:cubicBezTo>
                  <a:cubicBezTo>
                    <a:pt x="441" y="574"/>
                    <a:pt x="524" y="514"/>
                    <a:pt x="584" y="407"/>
                  </a:cubicBezTo>
                  <a:cubicBezTo>
                    <a:pt x="643" y="276"/>
                    <a:pt x="596" y="97"/>
                    <a:pt x="453" y="26"/>
                  </a:cubicBezTo>
                  <a:cubicBezTo>
                    <a:pt x="416" y="9"/>
                    <a:pt x="375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644950" y="2205525"/>
              <a:ext cx="16400" cy="14850"/>
            </a:xfrm>
            <a:custGeom>
              <a:rect b="b" l="l" r="r" t="t"/>
              <a:pathLst>
                <a:path extrusionOk="0" h="594" w="656">
                  <a:moveTo>
                    <a:pt x="316" y="1"/>
                  </a:moveTo>
                  <a:cubicBezTo>
                    <a:pt x="246" y="1"/>
                    <a:pt x="176" y="25"/>
                    <a:pt x="120" y="81"/>
                  </a:cubicBezTo>
                  <a:cubicBezTo>
                    <a:pt x="25" y="212"/>
                    <a:pt x="1" y="379"/>
                    <a:pt x="120" y="510"/>
                  </a:cubicBezTo>
                  <a:cubicBezTo>
                    <a:pt x="180" y="569"/>
                    <a:pt x="263" y="593"/>
                    <a:pt x="334" y="593"/>
                  </a:cubicBezTo>
                  <a:cubicBezTo>
                    <a:pt x="406" y="593"/>
                    <a:pt x="477" y="569"/>
                    <a:pt x="537" y="510"/>
                  </a:cubicBezTo>
                  <a:cubicBezTo>
                    <a:pt x="644" y="379"/>
                    <a:pt x="656" y="212"/>
                    <a:pt x="537" y="81"/>
                  </a:cubicBezTo>
                  <a:cubicBezTo>
                    <a:pt x="474" y="31"/>
                    <a:pt x="395" y="1"/>
                    <a:pt x="3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234500" y="2062575"/>
              <a:ext cx="494725" cy="200650"/>
            </a:xfrm>
            <a:custGeom>
              <a:rect b="b" l="l" r="r" t="t"/>
              <a:pathLst>
                <a:path extrusionOk="0" h="8026" w="19789">
                  <a:moveTo>
                    <a:pt x="5025" y="572"/>
                  </a:moveTo>
                  <a:cubicBezTo>
                    <a:pt x="5525" y="572"/>
                    <a:pt x="6037" y="763"/>
                    <a:pt x="6418" y="1120"/>
                  </a:cubicBezTo>
                  <a:cubicBezTo>
                    <a:pt x="6656" y="1346"/>
                    <a:pt x="6858" y="1596"/>
                    <a:pt x="7049" y="1846"/>
                  </a:cubicBezTo>
                  <a:cubicBezTo>
                    <a:pt x="7287" y="2156"/>
                    <a:pt x="7525" y="2489"/>
                    <a:pt x="7870" y="2775"/>
                  </a:cubicBezTo>
                  <a:lnTo>
                    <a:pt x="2179" y="2775"/>
                  </a:lnTo>
                  <a:cubicBezTo>
                    <a:pt x="2524" y="2489"/>
                    <a:pt x="2762" y="2156"/>
                    <a:pt x="3001" y="1846"/>
                  </a:cubicBezTo>
                  <a:cubicBezTo>
                    <a:pt x="3191" y="1584"/>
                    <a:pt x="3382" y="1346"/>
                    <a:pt x="3620" y="1120"/>
                  </a:cubicBezTo>
                  <a:cubicBezTo>
                    <a:pt x="4013" y="763"/>
                    <a:pt x="4501" y="572"/>
                    <a:pt x="5025" y="572"/>
                  </a:cubicBezTo>
                  <a:close/>
                  <a:moveTo>
                    <a:pt x="19026" y="3347"/>
                  </a:moveTo>
                  <a:cubicBezTo>
                    <a:pt x="19122" y="3347"/>
                    <a:pt x="19205" y="3430"/>
                    <a:pt x="19205" y="3525"/>
                  </a:cubicBezTo>
                  <a:lnTo>
                    <a:pt x="19205" y="7252"/>
                  </a:lnTo>
                  <a:cubicBezTo>
                    <a:pt x="19205" y="7335"/>
                    <a:pt x="19134" y="7430"/>
                    <a:pt x="19026" y="7430"/>
                  </a:cubicBezTo>
                  <a:lnTo>
                    <a:pt x="738" y="7430"/>
                  </a:lnTo>
                  <a:cubicBezTo>
                    <a:pt x="643" y="7430"/>
                    <a:pt x="572" y="7359"/>
                    <a:pt x="572" y="7252"/>
                  </a:cubicBezTo>
                  <a:lnTo>
                    <a:pt x="572" y="3525"/>
                  </a:lnTo>
                  <a:cubicBezTo>
                    <a:pt x="572" y="3442"/>
                    <a:pt x="643" y="3347"/>
                    <a:pt x="738" y="3347"/>
                  </a:cubicBezTo>
                  <a:lnTo>
                    <a:pt x="8966" y="3347"/>
                  </a:lnTo>
                  <a:cubicBezTo>
                    <a:pt x="9442" y="3347"/>
                    <a:pt x="10299" y="4097"/>
                    <a:pt x="11061" y="4752"/>
                  </a:cubicBezTo>
                  <a:cubicBezTo>
                    <a:pt x="12002" y="5548"/>
                    <a:pt x="12891" y="6325"/>
                    <a:pt x="13624" y="6325"/>
                  </a:cubicBezTo>
                  <a:cubicBezTo>
                    <a:pt x="13680" y="6325"/>
                    <a:pt x="13734" y="6320"/>
                    <a:pt x="13788" y="6311"/>
                  </a:cubicBezTo>
                  <a:cubicBezTo>
                    <a:pt x="14526" y="6192"/>
                    <a:pt x="15085" y="5609"/>
                    <a:pt x="15681" y="4990"/>
                  </a:cubicBezTo>
                  <a:cubicBezTo>
                    <a:pt x="16455" y="4180"/>
                    <a:pt x="17240" y="3347"/>
                    <a:pt x="18503" y="3347"/>
                  </a:cubicBezTo>
                  <a:close/>
                  <a:moveTo>
                    <a:pt x="5025" y="1"/>
                  </a:moveTo>
                  <a:cubicBezTo>
                    <a:pt x="4370" y="1"/>
                    <a:pt x="3727" y="251"/>
                    <a:pt x="3239" y="703"/>
                  </a:cubicBezTo>
                  <a:cubicBezTo>
                    <a:pt x="2953" y="953"/>
                    <a:pt x="2739" y="1239"/>
                    <a:pt x="2536" y="1513"/>
                  </a:cubicBezTo>
                  <a:cubicBezTo>
                    <a:pt x="2167" y="2025"/>
                    <a:pt x="1810" y="2501"/>
                    <a:pt x="1012" y="2787"/>
                  </a:cubicBezTo>
                  <a:lnTo>
                    <a:pt x="750" y="2787"/>
                  </a:lnTo>
                  <a:cubicBezTo>
                    <a:pt x="334" y="2787"/>
                    <a:pt x="0" y="3120"/>
                    <a:pt x="0" y="3549"/>
                  </a:cubicBezTo>
                  <a:lnTo>
                    <a:pt x="0" y="7264"/>
                  </a:lnTo>
                  <a:cubicBezTo>
                    <a:pt x="0" y="7680"/>
                    <a:pt x="346" y="8026"/>
                    <a:pt x="750" y="8026"/>
                  </a:cubicBezTo>
                  <a:lnTo>
                    <a:pt x="19038" y="8026"/>
                  </a:lnTo>
                  <a:cubicBezTo>
                    <a:pt x="19455" y="8026"/>
                    <a:pt x="19788" y="7680"/>
                    <a:pt x="19788" y="7264"/>
                  </a:cubicBezTo>
                  <a:lnTo>
                    <a:pt x="19788" y="3549"/>
                  </a:lnTo>
                  <a:cubicBezTo>
                    <a:pt x="19788" y="3108"/>
                    <a:pt x="19443" y="2775"/>
                    <a:pt x="19026" y="2775"/>
                  </a:cubicBezTo>
                  <a:lnTo>
                    <a:pt x="18503" y="2775"/>
                  </a:lnTo>
                  <a:cubicBezTo>
                    <a:pt x="16990" y="2775"/>
                    <a:pt x="16062" y="3739"/>
                    <a:pt x="15252" y="4585"/>
                  </a:cubicBezTo>
                  <a:cubicBezTo>
                    <a:pt x="14693" y="5168"/>
                    <a:pt x="14216" y="5656"/>
                    <a:pt x="13681" y="5752"/>
                  </a:cubicBezTo>
                  <a:cubicBezTo>
                    <a:pt x="13661" y="5755"/>
                    <a:pt x="13640" y="5756"/>
                    <a:pt x="13619" y="5756"/>
                  </a:cubicBezTo>
                  <a:cubicBezTo>
                    <a:pt x="13115" y="5756"/>
                    <a:pt x="12196" y="4962"/>
                    <a:pt x="11442" y="4311"/>
                  </a:cubicBezTo>
                  <a:cubicBezTo>
                    <a:pt x="10549" y="3549"/>
                    <a:pt x="9704" y="2823"/>
                    <a:pt x="9025" y="2787"/>
                  </a:cubicBezTo>
                  <a:cubicBezTo>
                    <a:pt x="8239" y="2501"/>
                    <a:pt x="7882" y="2025"/>
                    <a:pt x="7501" y="1513"/>
                  </a:cubicBezTo>
                  <a:cubicBezTo>
                    <a:pt x="7299" y="1251"/>
                    <a:pt x="7084" y="965"/>
                    <a:pt x="6811" y="703"/>
                  </a:cubicBezTo>
                  <a:cubicBezTo>
                    <a:pt x="6311" y="251"/>
                    <a:pt x="5680" y="1"/>
                    <a:pt x="502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233900" y="1771475"/>
              <a:ext cx="489375" cy="225950"/>
            </a:xfrm>
            <a:custGeom>
              <a:rect b="b" l="l" r="r" t="t"/>
              <a:pathLst>
                <a:path extrusionOk="0" h="9038" w="19575">
                  <a:moveTo>
                    <a:pt x="10454" y="1"/>
                  </a:moveTo>
                  <a:cubicBezTo>
                    <a:pt x="9895" y="1"/>
                    <a:pt x="9514" y="560"/>
                    <a:pt x="9204" y="1001"/>
                  </a:cubicBezTo>
                  <a:cubicBezTo>
                    <a:pt x="9121" y="1108"/>
                    <a:pt x="9061" y="1191"/>
                    <a:pt x="9002" y="1275"/>
                  </a:cubicBezTo>
                  <a:cubicBezTo>
                    <a:pt x="8609" y="1763"/>
                    <a:pt x="8430" y="1763"/>
                    <a:pt x="7513" y="1763"/>
                  </a:cubicBezTo>
                  <a:lnTo>
                    <a:pt x="6073" y="1763"/>
                  </a:lnTo>
                  <a:cubicBezTo>
                    <a:pt x="5870" y="1251"/>
                    <a:pt x="5394" y="917"/>
                    <a:pt x="4811" y="917"/>
                  </a:cubicBezTo>
                  <a:lnTo>
                    <a:pt x="286" y="917"/>
                  </a:lnTo>
                  <a:cubicBezTo>
                    <a:pt x="119" y="917"/>
                    <a:pt x="0" y="1048"/>
                    <a:pt x="0" y="1191"/>
                  </a:cubicBezTo>
                  <a:cubicBezTo>
                    <a:pt x="0" y="1346"/>
                    <a:pt x="131" y="1477"/>
                    <a:pt x="286" y="1477"/>
                  </a:cubicBezTo>
                  <a:lnTo>
                    <a:pt x="3263" y="1477"/>
                  </a:lnTo>
                  <a:lnTo>
                    <a:pt x="3263" y="4025"/>
                  </a:lnTo>
                  <a:cubicBezTo>
                    <a:pt x="3263" y="4192"/>
                    <a:pt x="3394" y="4311"/>
                    <a:pt x="3548" y="4311"/>
                  </a:cubicBezTo>
                  <a:cubicBezTo>
                    <a:pt x="3703" y="4311"/>
                    <a:pt x="3822" y="4168"/>
                    <a:pt x="3822" y="4025"/>
                  </a:cubicBezTo>
                  <a:lnTo>
                    <a:pt x="3822" y="1477"/>
                  </a:lnTo>
                  <a:lnTo>
                    <a:pt x="4799" y="1477"/>
                  </a:lnTo>
                  <a:cubicBezTo>
                    <a:pt x="5168" y="1477"/>
                    <a:pt x="5477" y="1751"/>
                    <a:pt x="5549" y="2108"/>
                  </a:cubicBezTo>
                  <a:lnTo>
                    <a:pt x="5549" y="2120"/>
                  </a:lnTo>
                  <a:cubicBezTo>
                    <a:pt x="5573" y="2168"/>
                    <a:pt x="5573" y="2227"/>
                    <a:pt x="5573" y="2287"/>
                  </a:cubicBezTo>
                  <a:lnTo>
                    <a:pt x="5573" y="7359"/>
                  </a:lnTo>
                  <a:cubicBezTo>
                    <a:pt x="5573" y="7787"/>
                    <a:pt x="5227" y="8145"/>
                    <a:pt x="4799" y="8145"/>
                  </a:cubicBezTo>
                  <a:lnTo>
                    <a:pt x="3822" y="8145"/>
                  </a:lnTo>
                  <a:lnTo>
                    <a:pt x="3822" y="5394"/>
                  </a:lnTo>
                  <a:cubicBezTo>
                    <a:pt x="3858" y="5311"/>
                    <a:pt x="3727" y="5168"/>
                    <a:pt x="3572" y="5168"/>
                  </a:cubicBezTo>
                  <a:cubicBezTo>
                    <a:pt x="3406" y="5168"/>
                    <a:pt x="3287" y="5311"/>
                    <a:pt x="3287" y="5454"/>
                  </a:cubicBezTo>
                  <a:lnTo>
                    <a:pt x="3287" y="8204"/>
                  </a:lnTo>
                  <a:lnTo>
                    <a:pt x="310" y="8204"/>
                  </a:lnTo>
                  <a:cubicBezTo>
                    <a:pt x="155" y="8204"/>
                    <a:pt x="36" y="8335"/>
                    <a:pt x="36" y="8490"/>
                  </a:cubicBezTo>
                  <a:cubicBezTo>
                    <a:pt x="36" y="8633"/>
                    <a:pt x="167" y="8776"/>
                    <a:pt x="310" y="8776"/>
                  </a:cubicBezTo>
                  <a:lnTo>
                    <a:pt x="4834" y="8776"/>
                  </a:lnTo>
                  <a:cubicBezTo>
                    <a:pt x="5418" y="8776"/>
                    <a:pt x="5918" y="8395"/>
                    <a:pt x="6108" y="7883"/>
                  </a:cubicBezTo>
                  <a:cubicBezTo>
                    <a:pt x="6108" y="7883"/>
                    <a:pt x="6906" y="7883"/>
                    <a:pt x="7073" y="7859"/>
                  </a:cubicBezTo>
                  <a:cubicBezTo>
                    <a:pt x="7187" y="7857"/>
                    <a:pt x="7290" y="7855"/>
                    <a:pt x="7384" y="7855"/>
                  </a:cubicBezTo>
                  <a:cubicBezTo>
                    <a:pt x="7918" y="7855"/>
                    <a:pt x="8127" y="7905"/>
                    <a:pt x="8371" y="8240"/>
                  </a:cubicBezTo>
                  <a:cubicBezTo>
                    <a:pt x="8740" y="8740"/>
                    <a:pt x="9299" y="9037"/>
                    <a:pt x="9883" y="9037"/>
                  </a:cubicBezTo>
                  <a:lnTo>
                    <a:pt x="12133" y="9037"/>
                  </a:lnTo>
                  <a:cubicBezTo>
                    <a:pt x="12300" y="9037"/>
                    <a:pt x="12419" y="8906"/>
                    <a:pt x="12419" y="8752"/>
                  </a:cubicBezTo>
                  <a:cubicBezTo>
                    <a:pt x="12419" y="8597"/>
                    <a:pt x="12276" y="8478"/>
                    <a:pt x="12133" y="8478"/>
                  </a:cubicBezTo>
                  <a:lnTo>
                    <a:pt x="9883" y="8478"/>
                  </a:lnTo>
                  <a:cubicBezTo>
                    <a:pt x="9466" y="8478"/>
                    <a:pt x="9097" y="8264"/>
                    <a:pt x="8823" y="7906"/>
                  </a:cubicBezTo>
                  <a:cubicBezTo>
                    <a:pt x="8437" y="7385"/>
                    <a:pt x="8011" y="7302"/>
                    <a:pt x="7464" y="7302"/>
                  </a:cubicBezTo>
                  <a:cubicBezTo>
                    <a:pt x="7337" y="7302"/>
                    <a:pt x="7203" y="7307"/>
                    <a:pt x="7061" y="7311"/>
                  </a:cubicBezTo>
                  <a:lnTo>
                    <a:pt x="6192" y="7311"/>
                  </a:lnTo>
                  <a:lnTo>
                    <a:pt x="6192" y="2418"/>
                  </a:lnTo>
                  <a:lnTo>
                    <a:pt x="7537" y="2418"/>
                  </a:lnTo>
                  <a:cubicBezTo>
                    <a:pt x="8466" y="2418"/>
                    <a:pt x="8882" y="2418"/>
                    <a:pt x="9466" y="1703"/>
                  </a:cubicBezTo>
                  <a:cubicBezTo>
                    <a:pt x="9537" y="1608"/>
                    <a:pt x="9621" y="1513"/>
                    <a:pt x="9692" y="1406"/>
                  </a:cubicBezTo>
                  <a:cubicBezTo>
                    <a:pt x="9895" y="1108"/>
                    <a:pt x="10228" y="655"/>
                    <a:pt x="10478" y="655"/>
                  </a:cubicBezTo>
                  <a:lnTo>
                    <a:pt x="12300" y="655"/>
                  </a:lnTo>
                  <a:cubicBezTo>
                    <a:pt x="12502" y="655"/>
                    <a:pt x="12669" y="703"/>
                    <a:pt x="12752" y="798"/>
                  </a:cubicBezTo>
                  <a:cubicBezTo>
                    <a:pt x="12835" y="858"/>
                    <a:pt x="12859" y="953"/>
                    <a:pt x="12859" y="1072"/>
                  </a:cubicBezTo>
                  <a:cubicBezTo>
                    <a:pt x="12859" y="1156"/>
                    <a:pt x="12847" y="1227"/>
                    <a:pt x="12812" y="1310"/>
                  </a:cubicBezTo>
                  <a:cubicBezTo>
                    <a:pt x="12776" y="1358"/>
                    <a:pt x="12740" y="1417"/>
                    <a:pt x="12740" y="1489"/>
                  </a:cubicBezTo>
                  <a:cubicBezTo>
                    <a:pt x="12562" y="1787"/>
                    <a:pt x="12216" y="2060"/>
                    <a:pt x="11740" y="2060"/>
                  </a:cubicBezTo>
                  <a:lnTo>
                    <a:pt x="11442" y="2060"/>
                  </a:lnTo>
                  <a:cubicBezTo>
                    <a:pt x="10823" y="2060"/>
                    <a:pt x="10609" y="2501"/>
                    <a:pt x="10478" y="2787"/>
                  </a:cubicBezTo>
                  <a:cubicBezTo>
                    <a:pt x="10347" y="3061"/>
                    <a:pt x="10299" y="3132"/>
                    <a:pt x="10156" y="3132"/>
                  </a:cubicBezTo>
                  <a:lnTo>
                    <a:pt x="9514" y="3132"/>
                  </a:lnTo>
                  <a:cubicBezTo>
                    <a:pt x="9347" y="3132"/>
                    <a:pt x="9228" y="3263"/>
                    <a:pt x="9228" y="3418"/>
                  </a:cubicBezTo>
                  <a:cubicBezTo>
                    <a:pt x="9228" y="3561"/>
                    <a:pt x="9359" y="3692"/>
                    <a:pt x="9514" y="3692"/>
                  </a:cubicBezTo>
                  <a:lnTo>
                    <a:pt x="10156" y="3692"/>
                  </a:lnTo>
                  <a:cubicBezTo>
                    <a:pt x="10692" y="3692"/>
                    <a:pt x="10883" y="3299"/>
                    <a:pt x="11002" y="3025"/>
                  </a:cubicBezTo>
                  <a:cubicBezTo>
                    <a:pt x="11145" y="2727"/>
                    <a:pt x="11204" y="2620"/>
                    <a:pt x="11442" y="2620"/>
                  </a:cubicBezTo>
                  <a:lnTo>
                    <a:pt x="11740" y="2620"/>
                  </a:lnTo>
                  <a:cubicBezTo>
                    <a:pt x="12419" y="2620"/>
                    <a:pt x="12954" y="2251"/>
                    <a:pt x="13228" y="1787"/>
                  </a:cubicBezTo>
                  <a:lnTo>
                    <a:pt x="16681" y="1787"/>
                  </a:lnTo>
                  <a:cubicBezTo>
                    <a:pt x="17038" y="1787"/>
                    <a:pt x="17324" y="2084"/>
                    <a:pt x="17324" y="2430"/>
                  </a:cubicBezTo>
                  <a:cubicBezTo>
                    <a:pt x="17324" y="2787"/>
                    <a:pt x="17038" y="3072"/>
                    <a:pt x="16681" y="3072"/>
                  </a:cubicBezTo>
                  <a:lnTo>
                    <a:pt x="14288" y="3072"/>
                  </a:lnTo>
                  <a:cubicBezTo>
                    <a:pt x="14121" y="3072"/>
                    <a:pt x="14002" y="3203"/>
                    <a:pt x="14002" y="3358"/>
                  </a:cubicBezTo>
                  <a:cubicBezTo>
                    <a:pt x="14002" y="3501"/>
                    <a:pt x="14145" y="3632"/>
                    <a:pt x="14288" y="3632"/>
                  </a:cubicBezTo>
                  <a:lnTo>
                    <a:pt x="18384" y="3632"/>
                  </a:lnTo>
                  <a:cubicBezTo>
                    <a:pt x="18741" y="3632"/>
                    <a:pt x="19027" y="3930"/>
                    <a:pt x="19027" y="4287"/>
                  </a:cubicBezTo>
                  <a:cubicBezTo>
                    <a:pt x="19027" y="4644"/>
                    <a:pt x="18741" y="4930"/>
                    <a:pt x="18384" y="4930"/>
                  </a:cubicBezTo>
                  <a:lnTo>
                    <a:pt x="14086" y="4930"/>
                  </a:lnTo>
                  <a:cubicBezTo>
                    <a:pt x="13919" y="4930"/>
                    <a:pt x="13800" y="5061"/>
                    <a:pt x="13800" y="5216"/>
                  </a:cubicBezTo>
                  <a:cubicBezTo>
                    <a:pt x="13800" y="5358"/>
                    <a:pt x="13931" y="5501"/>
                    <a:pt x="14086" y="5501"/>
                  </a:cubicBezTo>
                  <a:lnTo>
                    <a:pt x="17681" y="5501"/>
                  </a:lnTo>
                  <a:cubicBezTo>
                    <a:pt x="18038" y="5501"/>
                    <a:pt x="18324" y="5799"/>
                    <a:pt x="18324" y="6132"/>
                  </a:cubicBezTo>
                  <a:cubicBezTo>
                    <a:pt x="18324" y="6490"/>
                    <a:pt x="18038" y="6787"/>
                    <a:pt x="17681" y="6787"/>
                  </a:cubicBezTo>
                  <a:lnTo>
                    <a:pt x="13514" y="6787"/>
                  </a:lnTo>
                  <a:cubicBezTo>
                    <a:pt x="13347" y="6787"/>
                    <a:pt x="13228" y="6930"/>
                    <a:pt x="13228" y="7073"/>
                  </a:cubicBezTo>
                  <a:cubicBezTo>
                    <a:pt x="13228" y="7228"/>
                    <a:pt x="13371" y="7359"/>
                    <a:pt x="13514" y="7359"/>
                  </a:cubicBezTo>
                  <a:lnTo>
                    <a:pt x="15288" y="7359"/>
                  </a:lnTo>
                  <a:cubicBezTo>
                    <a:pt x="15574" y="7359"/>
                    <a:pt x="15812" y="7597"/>
                    <a:pt x="15812" y="7894"/>
                  </a:cubicBezTo>
                  <a:cubicBezTo>
                    <a:pt x="15812" y="8192"/>
                    <a:pt x="15574" y="8430"/>
                    <a:pt x="15288" y="8430"/>
                  </a:cubicBezTo>
                  <a:lnTo>
                    <a:pt x="13443" y="8430"/>
                  </a:lnTo>
                  <a:cubicBezTo>
                    <a:pt x="13276" y="8430"/>
                    <a:pt x="13157" y="8561"/>
                    <a:pt x="13157" y="8716"/>
                  </a:cubicBezTo>
                  <a:cubicBezTo>
                    <a:pt x="13157" y="8859"/>
                    <a:pt x="13288" y="8990"/>
                    <a:pt x="13443" y="8990"/>
                  </a:cubicBezTo>
                  <a:lnTo>
                    <a:pt x="15288" y="8990"/>
                  </a:lnTo>
                  <a:cubicBezTo>
                    <a:pt x="15895" y="8990"/>
                    <a:pt x="16383" y="8502"/>
                    <a:pt x="16383" y="7883"/>
                  </a:cubicBezTo>
                  <a:cubicBezTo>
                    <a:pt x="16383" y="7680"/>
                    <a:pt x="16348" y="7502"/>
                    <a:pt x="16252" y="7347"/>
                  </a:cubicBezTo>
                  <a:lnTo>
                    <a:pt x="17669" y="7347"/>
                  </a:lnTo>
                  <a:cubicBezTo>
                    <a:pt x="18336" y="7347"/>
                    <a:pt x="18884" y="6787"/>
                    <a:pt x="18884" y="6109"/>
                  </a:cubicBezTo>
                  <a:cubicBezTo>
                    <a:pt x="18884" y="5859"/>
                    <a:pt x="18812" y="5620"/>
                    <a:pt x="18681" y="5418"/>
                  </a:cubicBezTo>
                  <a:cubicBezTo>
                    <a:pt x="19205" y="5275"/>
                    <a:pt x="19574" y="4799"/>
                    <a:pt x="19574" y="4251"/>
                  </a:cubicBezTo>
                  <a:cubicBezTo>
                    <a:pt x="19574" y="3573"/>
                    <a:pt x="19027" y="3013"/>
                    <a:pt x="18348" y="3013"/>
                  </a:cubicBezTo>
                  <a:lnTo>
                    <a:pt x="17681" y="3013"/>
                  </a:lnTo>
                  <a:cubicBezTo>
                    <a:pt x="17800" y="2822"/>
                    <a:pt x="17860" y="2596"/>
                    <a:pt x="17860" y="2370"/>
                  </a:cubicBezTo>
                  <a:cubicBezTo>
                    <a:pt x="17860" y="1703"/>
                    <a:pt x="17312" y="1156"/>
                    <a:pt x="16645" y="1156"/>
                  </a:cubicBezTo>
                  <a:lnTo>
                    <a:pt x="13395" y="1156"/>
                  </a:lnTo>
                  <a:cubicBezTo>
                    <a:pt x="13395" y="1108"/>
                    <a:pt x="13407" y="1048"/>
                    <a:pt x="13407" y="1001"/>
                  </a:cubicBezTo>
                  <a:cubicBezTo>
                    <a:pt x="13407" y="715"/>
                    <a:pt x="13312" y="465"/>
                    <a:pt x="13109" y="286"/>
                  </a:cubicBezTo>
                  <a:cubicBezTo>
                    <a:pt x="12907" y="96"/>
                    <a:pt x="12621" y="1"/>
                    <a:pt x="122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439875" y="2013475"/>
              <a:ext cx="91700" cy="51525"/>
            </a:xfrm>
            <a:custGeom>
              <a:rect b="b" l="l" r="r" t="t"/>
              <a:pathLst>
                <a:path extrusionOk="0" h="2061" w="3668">
                  <a:moveTo>
                    <a:pt x="1834" y="584"/>
                  </a:moveTo>
                  <a:cubicBezTo>
                    <a:pt x="2275" y="584"/>
                    <a:pt x="2668" y="727"/>
                    <a:pt x="3001" y="1024"/>
                  </a:cubicBezTo>
                  <a:cubicBezTo>
                    <a:pt x="2668" y="1322"/>
                    <a:pt x="2275" y="1477"/>
                    <a:pt x="1834" y="1477"/>
                  </a:cubicBezTo>
                  <a:cubicBezTo>
                    <a:pt x="1405" y="1477"/>
                    <a:pt x="1001" y="1322"/>
                    <a:pt x="679" y="1024"/>
                  </a:cubicBezTo>
                  <a:cubicBezTo>
                    <a:pt x="1001" y="750"/>
                    <a:pt x="1405" y="584"/>
                    <a:pt x="1834" y="584"/>
                  </a:cubicBezTo>
                  <a:close/>
                  <a:moveTo>
                    <a:pt x="1834" y="0"/>
                  </a:moveTo>
                  <a:cubicBezTo>
                    <a:pt x="1215" y="0"/>
                    <a:pt x="632" y="239"/>
                    <a:pt x="191" y="691"/>
                  </a:cubicBezTo>
                  <a:cubicBezTo>
                    <a:pt x="132" y="739"/>
                    <a:pt x="1" y="846"/>
                    <a:pt x="1" y="1024"/>
                  </a:cubicBezTo>
                  <a:cubicBezTo>
                    <a:pt x="1" y="1191"/>
                    <a:pt x="120" y="1310"/>
                    <a:pt x="191" y="1370"/>
                  </a:cubicBezTo>
                  <a:cubicBezTo>
                    <a:pt x="632" y="1822"/>
                    <a:pt x="1215" y="2060"/>
                    <a:pt x="1834" y="2060"/>
                  </a:cubicBezTo>
                  <a:cubicBezTo>
                    <a:pt x="2465" y="2048"/>
                    <a:pt x="3049" y="1822"/>
                    <a:pt x="3489" y="1370"/>
                  </a:cubicBezTo>
                  <a:cubicBezTo>
                    <a:pt x="3549" y="1310"/>
                    <a:pt x="3668" y="1191"/>
                    <a:pt x="3668" y="1024"/>
                  </a:cubicBezTo>
                  <a:cubicBezTo>
                    <a:pt x="3668" y="858"/>
                    <a:pt x="3561" y="762"/>
                    <a:pt x="3489" y="691"/>
                  </a:cubicBezTo>
                  <a:cubicBezTo>
                    <a:pt x="3049" y="239"/>
                    <a:pt x="2465" y="0"/>
                    <a:pt x="18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522925" y="2077075"/>
              <a:ext cx="74425" cy="67700"/>
            </a:xfrm>
            <a:custGeom>
              <a:rect b="b" l="l" r="r" t="t"/>
              <a:pathLst>
                <a:path extrusionOk="0" h="2708" w="2977">
                  <a:moveTo>
                    <a:pt x="2358" y="600"/>
                  </a:moveTo>
                  <a:cubicBezTo>
                    <a:pt x="2298" y="1028"/>
                    <a:pt x="2084" y="1421"/>
                    <a:pt x="1763" y="1695"/>
                  </a:cubicBezTo>
                  <a:cubicBezTo>
                    <a:pt x="1429" y="1981"/>
                    <a:pt x="1036" y="2136"/>
                    <a:pt x="596" y="2136"/>
                  </a:cubicBezTo>
                  <a:cubicBezTo>
                    <a:pt x="679" y="1695"/>
                    <a:pt x="870" y="1314"/>
                    <a:pt x="1191" y="1028"/>
                  </a:cubicBezTo>
                  <a:cubicBezTo>
                    <a:pt x="1524" y="743"/>
                    <a:pt x="1929" y="600"/>
                    <a:pt x="2358" y="600"/>
                  </a:cubicBezTo>
                  <a:close/>
                  <a:moveTo>
                    <a:pt x="2383" y="0"/>
                  </a:moveTo>
                  <a:cubicBezTo>
                    <a:pt x="1805" y="0"/>
                    <a:pt x="1262" y="202"/>
                    <a:pt x="822" y="588"/>
                  </a:cubicBezTo>
                  <a:cubicBezTo>
                    <a:pt x="358" y="981"/>
                    <a:pt x="84" y="1564"/>
                    <a:pt x="24" y="2195"/>
                  </a:cubicBezTo>
                  <a:cubicBezTo>
                    <a:pt x="24" y="2278"/>
                    <a:pt x="0" y="2433"/>
                    <a:pt x="108" y="2564"/>
                  </a:cubicBezTo>
                  <a:cubicBezTo>
                    <a:pt x="215" y="2695"/>
                    <a:pt x="381" y="2707"/>
                    <a:pt x="465" y="2707"/>
                  </a:cubicBezTo>
                  <a:lnTo>
                    <a:pt x="620" y="2707"/>
                  </a:lnTo>
                  <a:cubicBezTo>
                    <a:pt x="1191" y="2707"/>
                    <a:pt x="1727" y="2505"/>
                    <a:pt x="2167" y="2136"/>
                  </a:cubicBezTo>
                  <a:cubicBezTo>
                    <a:pt x="2620" y="1731"/>
                    <a:pt x="2906" y="1147"/>
                    <a:pt x="2965" y="528"/>
                  </a:cubicBezTo>
                  <a:cubicBezTo>
                    <a:pt x="2965" y="433"/>
                    <a:pt x="2977" y="290"/>
                    <a:pt x="2882" y="147"/>
                  </a:cubicBezTo>
                  <a:cubicBezTo>
                    <a:pt x="2775" y="28"/>
                    <a:pt x="2620" y="16"/>
                    <a:pt x="2525" y="4"/>
                  </a:cubicBezTo>
                  <a:cubicBezTo>
                    <a:pt x="2477" y="2"/>
                    <a:pt x="2430" y="0"/>
                    <a:pt x="23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597325" y="2023825"/>
              <a:ext cx="67300" cy="61400"/>
            </a:xfrm>
            <a:custGeom>
              <a:rect b="b" l="l" r="r" t="t"/>
              <a:pathLst>
                <a:path extrusionOk="0" h="2456" w="2692">
                  <a:moveTo>
                    <a:pt x="620" y="587"/>
                  </a:moveTo>
                  <a:cubicBezTo>
                    <a:pt x="977" y="598"/>
                    <a:pt x="1311" y="729"/>
                    <a:pt x="1584" y="956"/>
                  </a:cubicBezTo>
                  <a:cubicBezTo>
                    <a:pt x="1846" y="1194"/>
                    <a:pt x="2025" y="1515"/>
                    <a:pt x="2085" y="1860"/>
                  </a:cubicBezTo>
                  <a:cubicBezTo>
                    <a:pt x="1727" y="1860"/>
                    <a:pt x="1394" y="1730"/>
                    <a:pt x="1120" y="1491"/>
                  </a:cubicBezTo>
                  <a:cubicBezTo>
                    <a:pt x="858" y="1253"/>
                    <a:pt x="680" y="920"/>
                    <a:pt x="620" y="587"/>
                  </a:cubicBezTo>
                  <a:close/>
                  <a:moveTo>
                    <a:pt x="558" y="1"/>
                  </a:moveTo>
                  <a:cubicBezTo>
                    <a:pt x="523" y="1"/>
                    <a:pt x="488" y="2"/>
                    <a:pt x="453" y="3"/>
                  </a:cubicBezTo>
                  <a:cubicBezTo>
                    <a:pt x="370" y="3"/>
                    <a:pt x="215" y="15"/>
                    <a:pt x="108" y="134"/>
                  </a:cubicBezTo>
                  <a:cubicBezTo>
                    <a:pt x="1" y="253"/>
                    <a:pt x="13" y="408"/>
                    <a:pt x="13" y="491"/>
                  </a:cubicBezTo>
                  <a:cubicBezTo>
                    <a:pt x="60" y="1063"/>
                    <a:pt x="311" y="1563"/>
                    <a:pt x="727" y="1932"/>
                  </a:cubicBezTo>
                  <a:cubicBezTo>
                    <a:pt x="1120" y="2277"/>
                    <a:pt x="1608" y="2456"/>
                    <a:pt x="2120" y="2456"/>
                  </a:cubicBezTo>
                  <a:lnTo>
                    <a:pt x="2251" y="2456"/>
                  </a:lnTo>
                  <a:cubicBezTo>
                    <a:pt x="2323" y="2456"/>
                    <a:pt x="2477" y="2444"/>
                    <a:pt x="2597" y="2325"/>
                  </a:cubicBezTo>
                  <a:cubicBezTo>
                    <a:pt x="2692" y="2206"/>
                    <a:pt x="2680" y="2051"/>
                    <a:pt x="2680" y="1968"/>
                  </a:cubicBezTo>
                  <a:cubicBezTo>
                    <a:pt x="2632" y="1408"/>
                    <a:pt x="2382" y="884"/>
                    <a:pt x="1965" y="527"/>
                  </a:cubicBezTo>
                  <a:cubicBezTo>
                    <a:pt x="1575" y="170"/>
                    <a:pt x="1079" y="1"/>
                    <a:pt x="5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6" name="Google Shape;216;p27"/>
          <p:cNvGrpSpPr/>
          <p:nvPr/>
        </p:nvGrpSpPr>
        <p:grpSpPr>
          <a:xfrm>
            <a:off x="2222494" y="1799668"/>
            <a:ext cx="541569" cy="572684"/>
            <a:chOff x="6093000" y="1048775"/>
            <a:chExt cx="495625" cy="493225"/>
          </a:xfrm>
        </p:grpSpPr>
        <p:sp>
          <p:nvSpPr>
            <p:cNvPr id="217" name="Google Shape;217;p27"/>
            <p:cNvSpPr/>
            <p:nvPr/>
          </p:nvSpPr>
          <p:spPr>
            <a:xfrm>
              <a:off x="6203450" y="1495700"/>
              <a:ext cx="16375" cy="14750"/>
            </a:xfrm>
            <a:custGeom>
              <a:rect b="b" l="l" r="r" t="t"/>
              <a:pathLst>
                <a:path extrusionOk="0" h="590" w="655">
                  <a:moveTo>
                    <a:pt x="328" y="1"/>
                  </a:moveTo>
                  <a:cubicBezTo>
                    <a:pt x="253" y="1"/>
                    <a:pt x="179" y="30"/>
                    <a:pt x="119" y="90"/>
                  </a:cubicBezTo>
                  <a:cubicBezTo>
                    <a:pt x="0" y="209"/>
                    <a:pt x="0" y="387"/>
                    <a:pt x="119" y="507"/>
                  </a:cubicBezTo>
                  <a:cubicBezTo>
                    <a:pt x="179" y="566"/>
                    <a:pt x="262" y="590"/>
                    <a:pt x="334" y="590"/>
                  </a:cubicBezTo>
                  <a:cubicBezTo>
                    <a:pt x="405" y="590"/>
                    <a:pt x="476" y="566"/>
                    <a:pt x="536" y="507"/>
                  </a:cubicBezTo>
                  <a:cubicBezTo>
                    <a:pt x="655" y="387"/>
                    <a:pt x="655" y="209"/>
                    <a:pt x="536" y="90"/>
                  </a:cubicBezTo>
                  <a:cubicBezTo>
                    <a:pt x="476" y="30"/>
                    <a:pt x="402" y="1"/>
                    <a:pt x="3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6273700" y="1499250"/>
              <a:ext cx="16975" cy="14475"/>
            </a:xfrm>
            <a:custGeom>
              <a:rect b="b" l="l" r="r" t="t"/>
              <a:pathLst>
                <a:path extrusionOk="0" h="579" w="679">
                  <a:moveTo>
                    <a:pt x="346" y="1"/>
                  </a:moveTo>
                  <a:cubicBezTo>
                    <a:pt x="303" y="1"/>
                    <a:pt x="259" y="11"/>
                    <a:pt x="214" y="31"/>
                  </a:cubicBezTo>
                  <a:cubicBezTo>
                    <a:pt x="71" y="103"/>
                    <a:pt x="0" y="269"/>
                    <a:pt x="83" y="424"/>
                  </a:cubicBezTo>
                  <a:cubicBezTo>
                    <a:pt x="119" y="519"/>
                    <a:pt x="226" y="579"/>
                    <a:pt x="333" y="579"/>
                  </a:cubicBezTo>
                  <a:cubicBezTo>
                    <a:pt x="381" y="579"/>
                    <a:pt x="417" y="567"/>
                    <a:pt x="464" y="555"/>
                  </a:cubicBezTo>
                  <a:cubicBezTo>
                    <a:pt x="619" y="484"/>
                    <a:pt x="679" y="305"/>
                    <a:pt x="607" y="162"/>
                  </a:cubicBezTo>
                  <a:cubicBezTo>
                    <a:pt x="548" y="60"/>
                    <a:pt x="452" y="1"/>
                    <a:pt x="34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6387400" y="1495700"/>
              <a:ext cx="16400" cy="14750"/>
            </a:xfrm>
            <a:custGeom>
              <a:rect b="b" l="l" r="r" t="t"/>
              <a:pathLst>
                <a:path extrusionOk="0" h="590" w="656">
                  <a:moveTo>
                    <a:pt x="323" y="1"/>
                  </a:moveTo>
                  <a:cubicBezTo>
                    <a:pt x="247" y="1"/>
                    <a:pt x="173" y="30"/>
                    <a:pt x="119" y="90"/>
                  </a:cubicBezTo>
                  <a:cubicBezTo>
                    <a:pt x="0" y="209"/>
                    <a:pt x="0" y="387"/>
                    <a:pt x="119" y="507"/>
                  </a:cubicBezTo>
                  <a:cubicBezTo>
                    <a:pt x="179" y="566"/>
                    <a:pt x="250" y="590"/>
                    <a:pt x="322" y="590"/>
                  </a:cubicBezTo>
                  <a:cubicBezTo>
                    <a:pt x="405" y="590"/>
                    <a:pt x="476" y="566"/>
                    <a:pt x="536" y="507"/>
                  </a:cubicBezTo>
                  <a:cubicBezTo>
                    <a:pt x="655" y="387"/>
                    <a:pt x="655" y="209"/>
                    <a:pt x="536" y="90"/>
                  </a:cubicBezTo>
                  <a:cubicBezTo>
                    <a:pt x="476" y="30"/>
                    <a:pt x="399" y="1"/>
                    <a:pt x="3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6448125" y="1499250"/>
              <a:ext cx="16675" cy="14475"/>
            </a:xfrm>
            <a:custGeom>
              <a:rect b="b" l="l" r="r" t="t"/>
              <a:pathLst>
                <a:path extrusionOk="0" h="579" w="667">
                  <a:moveTo>
                    <a:pt x="334" y="1"/>
                  </a:moveTo>
                  <a:cubicBezTo>
                    <a:pt x="292" y="1"/>
                    <a:pt x="247" y="11"/>
                    <a:pt x="203" y="31"/>
                  </a:cubicBezTo>
                  <a:cubicBezTo>
                    <a:pt x="60" y="103"/>
                    <a:pt x="0" y="269"/>
                    <a:pt x="72" y="424"/>
                  </a:cubicBezTo>
                  <a:cubicBezTo>
                    <a:pt x="119" y="519"/>
                    <a:pt x="214" y="579"/>
                    <a:pt x="322" y="579"/>
                  </a:cubicBezTo>
                  <a:cubicBezTo>
                    <a:pt x="369" y="579"/>
                    <a:pt x="417" y="567"/>
                    <a:pt x="453" y="555"/>
                  </a:cubicBezTo>
                  <a:cubicBezTo>
                    <a:pt x="607" y="484"/>
                    <a:pt x="667" y="305"/>
                    <a:pt x="595" y="162"/>
                  </a:cubicBezTo>
                  <a:cubicBezTo>
                    <a:pt x="536" y="60"/>
                    <a:pt x="440" y="1"/>
                    <a:pt x="3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6093300" y="1221700"/>
              <a:ext cx="495325" cy="320300"/>
            </a:xfrm>
            <a:custGeom>
              <a:rect b="b" l="l" r="r" t="t"/>
              <a:pathLst>
                <a:path extrusionOk="0" h="12812" w="19813">
                  <a:moveTo>
                    <a:pt x="16801" y="644"/>
                  </a:moveTo>
                  <a:lnTo>
                    <a:pt x="17479" y="1382"/>
                  </a:lnTo>
                  <a:cubicBezTo>
                    <a:pt x="17872" y="1822"/>
                    <a:pt x="17872" y="2549"/>
                    <a:pt x="17491" y="2989"/>
                  </a:cubicBezTo>
                  <a:lnTo>
                    <a:pt x="17086" y="3442"/>
                  </a:lnTo>
                  <a:lnTo>
                    <a:pt x="17086" y="2251"/>
                  </a:lnTo>
                  <a:cubicBezTo>
                    <a:pt x="17086" y="2096"/>
                    <a:pt x="16955" y="1965"/>
                    <a:pt x="16812" y="1965"/>
                  </a:cubicBezTo>
                  <a:cubicBezTo>
                    <a:pt x="16646" y="1965"/>
                    <a:pt x="16527" y="2096"/>
                    <a:pt x="16527" y="2251"/>
                  </a:cubicBezTo>
                  <a:lnTo>
                    <a:pt x="16527" y="3442"/>
                  </a:lnTo>
                  <a:lnTo>
                    <a:pt x="16122" y="2989"/>
                  </a:lnTo>
                  <a:cubicBezTo>
                    <a:pt x="15741" y="2561"/>
                    <a:pt x="15741" y="1834"/>
                    <a:pt x="16134" y="1382"/>
                  </a:cubicBezTo>
                  <a:lnTo>
                    <a:pt x="16801" y="644"/>
                  </a:lnTo>
                  <a:close/>
                  <a:moveTo>
                    <a:pt x="2942" y="656"/>
                  </a:moveTo>
                  <a:lnTo>
                    <a:pt x="3608" y="1406"/>
                  </a:lnTo>
                  <a:cubicBezTo>
                    <a:pt x="4013" y="1834"/>
                    <a:pt x="4013" y="2561"/>
                    <a:pt x="3620" y="3013"/>
                  </a:cubicBezTo>
                  <a:lnTo>
                    <a:pt x="3216" y="3454"/>
                  </a:lnTo>
                  <a:lnTo>
                    <a:pt x="3216" y="2263"/>
                  </a:lnTo>
                  <a:cubicBezTo>
                    <a:pt x="3216" y="2096"/>
                    <a:pt x="3085" y="1977"/>
                    <a:pt x="2930" y="1977"/>
                  </a:cubicBezTo>
                  <a:cubicBezTo>
                    <a:pt x="2787" y="1977"/>
                    <a:pt x="2656" y="2120"/>
                    <a:pt x="2656" y="2263"/>
                  </a:cubicBezTo>
                  <a:lnTo>
                    <a:pt x="2656" y="3454"/>
                  </a:lnTo>
                  <a:lnTo>
                    <a:pt x="2251" y="3013"/>
                  </a:lnTo>
                  <a:cubicBezTo>
                    <a:pt x="1870" y="2573"/>
                    <a:pt x="1870" y="1846"/>
                    <a:pt x="2263" y="1406"/>
                  </a:cubicBezTo>
                  <a:lnTo>
                    <a:pt x="2942" y="656"/>
                  </a:lnTo>
                  <a:close/>
                  <a:moveTo>
                    <a:pt x="9871" y="656"/>
                  </a:moveTo>
                  <a:lnTo>
                    <a:pt x="10538" y="1406"/>
                  </a:lnTo>
                  <a:cubicBezTo>
                    <a:pt x="10943" y="1834"/>
                    <a:pt x="10943" y="2561"/>
                    <a:pt x="10562" y="3013"/>
                  </a:cubicBezTo>
                  <a:lnTo>
                    <a:pt x="10157" y="3454"/>
                  </a:lnTo>
                  <a:lnTo>
                    <a:pt x="10157" y="2263"/>
                  </a:lnTo>
                  <a:cubicBezTo>
                    <a:pt x="10157" y="2096"/>
                    <a:pt x="10014" y="1977"/>
                    <a:pt x="9871" y="1977"/>
                  </a:cubicBezTo>
                  <a:cubicBezTo>
                    <a:pt x="9704" y="1977"/>
                    <a:pt x="9585" y="2120"/>
                    <a:pt x="9585" y="2263"/>
                  </a:cubicBezTo>
                  <a:lnTo>
                    <a:pt x="9585" y="3454"/>
                  </a:lnTo>
                  <a:lnTo>
                    <a:pt x="9192" y="3013"/>
                  </a:lnTo>
                  <a:cubicBezTo>
                    <a:pt x="8800" y="2573"/>
                    <a:pt x="8800" y="1846"/>
                    <a:pt x="9204" y="1406"/>
                  </a:cubicBezTo>
                  <a:lnTo>
                    <a:pt x="9871" y="656"/>
                  </a:lnTo>
                  <a:close/>
                  <a:moveTo>
                    <a:pt x="7490" y="4835"/>
                  </a:moveTo>
                  <a:lnTo>
                    <a:pt x="8514" y="4942"/>
                  </a:lnTo>
                  <a:cubicBezTo>
                    <a:pt x="9097" y="5001"/>
                    <a:pt x="9585" y="5549"/>
                    <a:pt x="9585" y="6133"/>
                  </a:cubicBezTo>
                  <a:lnTo>
                    <a:pt x="9585" y="6728"/>
                  </a:lnTo>
                  <a:lnTo>
                    <a:pt x="8859" y="5906"/>
                  </a:lnTo>
                  <a:cubicBezTo>
                    <a:pt x="8803" y="5844"/>
                    <a:pt x="8724" y="5811"/>
                    <a:pt x="8644" y="5811"/>
                  </a:cubicBezTo>
                  <a:cubicBezTo>
                    <a:pt x="8572" y="5811"/>
                    <a:pt x="8499" y="5838"/>
                    <a:pt x="8442" y="5894"/>
                  </a:cubicBezTo>
                  <a:cubicBezTo>
                    <a:pt x="8311" y="5990"/>
                    <a:pt x="8311" y="6180"/>
                    <a:pt x="8419" y="6299"/>
                  </a:cubicBezTo>
                  <a:lnTo>
                    <a:pt x="9157" y="7121"/>
                  </a:lnTo>
                  <a:lnTo>
                    <a:pt x="9157" y="7121"/>
                  </a:lnTo>
                  <a:lnTo>
                    <a:pt x="8561" y="7049"/>
                  </a:lnTo>
                  <a:cubicBezTo>
                    <a:pt x="7978" y="6990"/>
                    <a:pt x="7490" y="6442"/>
                    <a:pt x="7490" y="5859"/>
                  </a:cubicBezTo>
                  <a:lnTo>
                    <a:pt x="7490" y="4835"/>
                  </a:lnTo>
                  <a:close/>
                  <a:moveTo>
                    <a:pt x="560" y="4835"/>
                  </a:moveTo>
                  <a:lnTo>
                    <a:pt x="1584" y="4942"/>
                  </a:lnTo>
                  <a:cubicBezTo>
                    <a:pt x="2168" y="5001"/>
                    <a:pt x="2656" y="5549"/>
                    <a:pt x="2656" y="6133"/>
                  </a:cubicBezTo>
                  <a:lnTo>
                    <a:pt x="2656" y="6728"/>
                  </a:lnTo>
                  <a:lnTo>
                    <a:pt x="1906" y="5906"/>
                  </a:lnTo>
                  <a:cubicBezTo>
                    <a:pt x="1856" y="5844"/>
                    <a:pt x="1776" y="5811"/>
                    <a:pt x="1695" y="5811"/>
                  </a:cubicBezTo>
                  <a:cubicBezTo>
                    <a:pt x="1621" y="5811"/>
                    <a:pt x="1546" y="5838"/>
                    <a:pt x="1489" y="5894"/>
                  </a:cubicBezTo>
                  <a:cubicBezTo>
                    <a:pt x="1394" y="5990"/>
                    <a:pt x="1370" y="6180"/>
                    <a:pt x="1477" y="6299"/>
                  </a:cubicBezTo>
                  <a:lnTo>
                    <a:pt x="2227" y="7121"/>
                  </a:lnTo>
                  <a:lnTo>
                    <a:pt x="1632" y="7049"/>
                  </a:lnTo>
                  <a:cubicBezTo>
                    <a:pt x="1049" y="6990"/>
                    <a:pt x="560" y="6442"/>
                    <a:pt x="560" y="5859"/>
                  </a:cubicBezTo>
                  <a:lnTo>
                    <a:pt x="560" y="4835"/>
                  </a:lnTo>
                  <a:close/>
                  <a:moveTo>
                    <a:pt x="14407" y="4835"/>
                  </a:moveTo>
                  <a:lnTo>
                    <a:pt x="15443" y="4942"/>
                  </a:lnTo>
                  <a:cubicBezTo>
                    <a:pt x="16015" y="5001"/>
                    <a:pt x="16515" y="5549"/>
                    <a:pt x="16515" y="6133"/>
                  </a:cubicBezTo>
                  <a:lnTo>
                    <a:pt x="16515" y="6716"/>
                  </a:lnTo>
                  <a:lnTo>
                    <a:pt x="15765" y="5894"/>
                  </a:lnTo>
                  <a:cubicBezTo>
                    <a:pt x="15708" y="5832"/>
                    <a:pt x="15629" y="5799"/>
                    <a:pt x="15549" y="5799"/>
                  </a:cubicBezTo>
                  <a:cubicBezTo>
                    <a:pt x="15477" y="5799"/>
                    <a:pt x="15405" y="5826"/>
                    <a:pt x="15348" y="5883"/>
                  </a:cubicBezTo>
                  <a:cubicBezTo>
                    <a:pt x="15229" y="5990"/>
                    <a:pt x="15217" y="6180"/>
                    <a:pt x="15336" y="6299"/>
                  </a:cubicBezTo>
                  <a:lnTo>
                    <a:pt x="16074" y="7121"/>
                  </a:lnTo>
                  <a:lnTo>
                    <a:pt x="15479" y="7061"/>
                  </a:lnTo>
                  <a:cubicBezTo>
                    <a:pt x="14907" y="7002"/>
                    <a:pt x="14407" y="6442"/>
                    <a:pt x="14407" y="5871"/>
                  </a:cubicBezTo>
                  <a:lnTo>
                    <a:pt x="14407" y="4835"/>
                  </a:lnTo>
                  <a:close/>
                  <a:moveTo>
                    <a:pt x="5335" y="5835"/>
                  </a:moveTo>
                  <a:lnTo>
                    <a:pt x="5335" y="6859"/>
                  </a:lnTo>
                  <a:cubicBezTo>
                    <a:pt x="5335" y="7442"/>
                    <a:pt x="4847" y="7990"/>
                    <a:pt x="4263" y="8049"/>
                  </a:cubicBezTo>
                  <a:lnTo>
                    <a:pt x="3668" y="8109"/>
                  </a:lnTo>
                  <a:lnTo>
                    <a:pt x="4406" y="7299"/>
                  </a:lnTo>
                  <a:cubicBezTo>
                    <a:pt x="4513" y="7180"/>
                    <a:pt x="4513" y="7002"/>
                    <a:pt x="4394" y="6883"/>
                  </a:cubicBezTo>
                  <a:cubicBezTo>
                    <a:pt x="4336" y="6830"/>
                    <a:pt x="4264" y="6804"/>
                    <a:pt x="4192" y="6804"/>
                  </a:cubicBezTo>
                  <a:cubicBezTo>
                    <a:pt x="4115" y="6804"/>
                    <a:pt x="4039" y="6833"/>
                    <a:pt x="3978" y="6895"/>
                  </a:cubicBezTo>
                  <a:lnTo>
                    <a:pt x="3239" y="7716"/>
                  </a:lnTo>
                  <a:lnTo>
                    <a:pt x="3239" y="7121"/>
                  </a:lnTo>
                  <a:cubicBezTo>
                    <a:pt x="3239" y="6537"/>
                    <a:pt x="3728" y="6002"/>
                    <a:pt x="4311" y="5942"/>
                  </a:cubicBezTo>
                  <a:lnTo>
                    <a:pt x="5335" y="5835"/>
                  </a:lnTo>
                  <a:close/>
                  <a:moveTo>
                    <a:pt x="12252" y="5835"/>
                  </a:moveTo>
                  <a:lnTo>
                    <a:pt x="12252" y="6859"/>
                  </a:lnTo>
                  <a:cubicBezTo>
                    <a:pt x="12252" y="7442"/>
                    <a:pt x="11764" y="7990"/>
                    <a:pt x="11181" y="8049"/>
                  </a:cubicBezTo>
                  <a:lnTo>
                    <a:pt x="10586" y="8109"/>
                  </a:lnTo>
                  <a:lnTo>
                    <a:pt x="11336" y="7299"/>
                  </a:lnTo>
                  <a:cubicBezTo>
                    <a:pt x="11431" y="7180"/>
                    <a:pt x="11431" y="7002"/>
                    <a:pt x="11312" y="6883"/>
                  </a:cubicBezTo>
                  <a:cubicBezTo>
                    <a:pt x="11254" y="6830"/>
                    <a:pt x="11182" y="6804"/>
                    <a:pt x="11109" y="6804"/>
                  </a:cubicBezTo>
                  <a:cubicBezTo>
                    <a:pt x="11033" y="6804"/>
                    <a:pt x="10956" y="6833"/>
                    <a:pt x="10895" y="6895"/>
                  </a:cubicBezTo>
                  <a:lnTo>
                    <a:pt x="10157" y="7716"/>
                  </a:lnTo>
                  <a:lnTo>
                    <a:pt x="10157" y="7478"/>
                  </a:lnTo>
                  <a:lnTo>
                    <a:pt x="10157" y="7133"/>
                  </a:lnTo>
                  <a:cubicBezTo>
                    <a:pt x="10157" y="6537"/>
                    <a:pt x="10645" y="6002"/>
                    <a:pt x="11228" y="5942"/>
                  </a:cubicBezTo>
                  <a:lnTo>
                    <a:pt x="12252" y="5835"/>
                  </a:lnTo>
                  <a:close/>
                  <a:moveTo>
                    <a:pt x="19206" y="5835"/>
                  </a:moveTo>
                  <a:lnTo>
                    <a:pt x="19206" y="6859"/>
                  </a:lnTo>
                  <a:lnTo>
                    <a:pt x="19194" y="6859"/>
                  </a:lnTo>
                  <a:cubicBezTo>
                    <a:pt x="19194" y="7442"/>
                    <a:pt x="18694" y="7990"/>
                    <a:pt x="18122" y="8049"/>
                  </a:cubicBezTo>
                  <a:lnTo>
                    <a:pt x="17527" y="8109"/>
                  </a:lnTo>
                  <a:lnTo>
                    <a:pt x="18265" y="7299"/>
                  </a:lnTo>
                  <a:cubicBezTo>
                    <a:pt x="18372" y="7180"/>
                    <a:pt x="18372" y="7002"/>
                    <a:pt x="18253" y="6883"/>
                  </a:cubicBezTo>
                  <a:cubicBezTo>
                    <a:pt x="18195" y="6830"/>
                    <a:pt x="18123" y="6804"/>
                    <a:pt x="18051" y="6804"/>
                  </a:cubicBezTo>
                  <a:cubicBezTo>
                    <a:pt x="17974" y="6804"/>
                    <a:pt x="17898" y="6833"/>
                    <a:pt x="17836" y="6895"/>
                  </a:cubicBezTo>
                  <a:lnTo>
                    <a:pt x="17110" y="7716"/>
                  </a:lnTo>
                  <a:lnTo>
                    <a:pt x="17110" y="7478"/>
                  </a:lnTo>
                  <a:lnTo>
                    <a:pt x="17110" y="7133"/>
                  </a:lnTo>
                  <a:cubicBezTo>
                    <a:pt x="17110" y="6549"/>
                    <a:pt x="17598" y="6002"/>
                    <a:pt x="18182" y="5942"/>
                  </a:cubicBezTo>
                  <a:lnTo>
                    <a:pt x="19206" y="5835"/>
                  </a:lnTo>
                  <a:close/>
                  <a:moveTo>
                    <a:pt x="2966" y="1"/>
                  </a:moveTo>
                  <a:cubicBezTo>
                    <a:pt x="2835" y="1"/>
                    <a:pt x="2715" y="60"/>
                    <a:pt x="2608" y="168"/>
                  </a:cubicBezTo>
                  <a:lnTo>
                    <a:pt x="1870" y="989"/>
                  </a:lnTo>
                  <a:cubicBezTo>
                    <a:pt x="1275" y="1644"/>
                    <a:pt x="1251" y="2715"/>
                    <a:pt x="1846" y="3370"/>
                  </a:cubicBezTo>
                  <a:lnTo>
                    <a:pt x="2680" y="4287"/>
                  </a:lnTo>
                  <a:lnTo>
                    <a:pt x="2680" y="4799"/>
                  </a:lnTo>
                  <a:cubicBezTo>
                    <a:pt x="2406" y="4537"/>
                    <a:pt x="2061" y="4359"/>
                    <a:pt x="1668" y="4323"/>
                  </a:cubicBezTo>
                  <a:lnTo>
                    <a:pt x="560" y="4204"/>
                  </a:lnTo>
                  <a:cubicBezTo>
                    <a:pt x="534" y="4200"/>
                    <a:pt x="508" y="4198"/>
                    <a:pt x="483" y="4198"/>
                  </a:cubicBezTo>
                  <a:cubicBezTo>
                    <a:pt x="361" y="4198"/>
                    <a:pt x="256" y="4244"/>
                    <a:pt x="168" y="4323"/>
                  </a:cubicBezTo>
                  <a:cubicBezTo>
                    <a:pt x="60" y="4406"/>
                    <a:pt x="1" y="4561"/>
                    <a:pt x="1" y="4692"/>
                  </a:cubicBezTo>
                  <a:lnTo>
                    <a:pt x="1" y="5811"/>
                  </a:lnTo>
                  <a:cubicBezTo>
                    <a:pt x="1" y="6704"/>
                    <a:pt x="715" y="7490"/>
                    <a:pt x="1596" y="7573"/>
                  </a:cubicBezTo>
                  <a:lnTo>
                    <a:pt x="2680" y="7680"/>
                  </a:lnTo>
                  <a:lnTo>
                    <a:pt x="2680" y="8430"/>
                  </a:lnTo>
                  <a:lnTo>
                    <a:pt x="2680" y="9573"/>
                  </a:lnTo>
                  <a:lnTo>
                    <a:pt x="763" y="9573"/>
                  </a:lnTo>
                  <a:cubicBezTo>
                    <a:pt x="346" y="9573"/>
                    <a:pt x="25" y="9919"/>
                    <a:pt x="25" y="10312"/>
                  </a:cubicBezTo>
                  <a:lnTo>
                    <a:pt x="25" y="12074"/>
                  </a:lnTo>
                  <a:cubicBezTo>
                    <a:pt x="25" y="12490"/>
                    <a:pt x="358" y="12812"/>
                    <a:pt x="763" y="12812"/>
                  </a:cubicBezTo>
                  <a:lnTo>
                    <a:pt x="19051" y="12812"/>
                  </a:lnTo>
                  <a:cubicBezTo>
                    <a:pt x="19468" y="12812"/>
                    <a:pt x="19801" y="12479"/>
                    <a:pt x="19801" y="12074"/>
                  </a:cubicBezTo>
                  <a:lnTo>
                    <a:pt x="19801" y="10312"/>
                  </a:lnTo>
                  <a:cubicBezTo>
                    <a:pt x="19801" y="9895"/>
                    <a:pt x="19456" y="9573"/>
                    <a:pt x="19051" y="9573"/>
                  </a:cubicBezTo>
                  <a:lnTo>
                    <a:pt x="17134" y="9573"/>
                  </a:lnTo>
                  <a:lnTo>
                    <a:pt x="17134" y="8692"/>
                  </a:lnTo>
                  <a:lnTo>
                    <a:pt x="18217" y="8585"/>
                  </a:lnTo>
                  <a:cubicBezTo>
                    <a:pt x="19098" y="8502"/>
                    <a:pt x="19813" y="7716"/>
                    <a:pt x="19813" y="6823"/>
                  </a:cubicBezTo>
                  <a:lnTo>
                    <a:pt x="19813" y="5704"/>
                  </a:lnTo>
                  <a:cubicBezTo>
                    <a:pt x="19813" y="5549"/>
                    <a:pt x="19753" y="5418"/>
                    <a:pt x="19646" y="5335"/>
                  </a:cubicBezTo>
                  <a:cubicBezTo>
                    <a:pt x="19518" y="5292"/>
                    <a:pt x="19381" y="5250"/>
                    <a:pt x="19260" y="5250"/>
                  </a:cubicBezTo>
                  <a:cubicBezTo>
                    <a:pt x="19245" y="5250"/>
                    <a:pt x="19231" y="5250"/>
                    <a:pt x="19218" y="5251"/>
                  </a:cubicBezTo>
                  <a:lnTo>
                    <a:pt x="18098" y="5371"/>
                  </a:lnTo>
                  <a:cubicBezTo>
                    <a:pt x="17717" y="5418"/>
                    <a:pt x="17372" y="5585"/>
                    <a:pt x="17086" y="5835"/>
                  </a:cubicBezTo>
                  <a:lnTo>
                    <a:pt x="17086" y="4323"/>
                  </a:lnTo>
                  <a:lnTo>
                    <a:pt x="17920" y="3394"/>
                  </a:lnTo>
                  <a:cubicBezTo>
                    <a:pt x="18515" y="2739"/>
                    <a:pt x="18503" y="1668"/>
                    <a:pt x="17908" y="1013"/>
                  </a:cubicBezTo>
                  <a:lnTo>
                    <a:pt x="17170" y="191"/>
                  </a:lnTo>
                  <a:cubicBezTo>
                    <a:pt x="17074" y="96"/>
                    <a:pt x="16943" y="37"/>
                    <a:pt x="16812" y="37"/>
                  </a:cubicBezTo>
                  <a:cubicBezTo>
                    <a:pt x="16670" y="37"/>
                    <a:pt x="16551" y="96"/>
                    <a:pt x="16443" y="191"/>
                  </a:cubicBezTo>
                  <a:lnTo>
                    <a:pt x="15705" y="1013"/>
                  </a:lnTo>
                  <a:cubicBezTo>
                    <a:pt x="15110" y="1668"/>
                    <a:pt x="15098" y="2739"/>
                    <a:pt x="15693" y="3394"/>
                  </a:cubicBezTo>
                  <a:lnTo>
                    <a:pt x="16527" y="4323"/>
                  </a:lnTo>
                  <a:lnTo>
                    <a:pt x="16527" y="4823"/>
                  </a:lnTo>
                  <a:cubicBezTo>
                    <a:pt x="16241" y="4573"/>
                    <a:pt x="15896" y="4394"/>
                    <a:pt x="15515" y="4347"/>
                  </a:cubicBezTo>
                  <a:lnTo>
                    <a:pt x="14396" y="4228"/>
                  </a:lnTo>
                  <a:cubicBezTo>
                    <a:pt x="14381" y="4226"/>
                    <a:pt x="14366" y="4226"/>
                    <a:pt x="14352" y="4226"/>
                  </a:cubicBezTo>
                  <a:cubicBezTo>
                    <a:pt x="14224" y="4226"/>
                    <a:pt x="14100" y="4272"/>
                    <a:pt x="14015" y="4347"/>
                  </a:cubicBezTo>
                  <a:cubicBezTo>
                    <a:pt x="13907" y="4442"/>
                    <a:pt x="13848" y="4573"/>
                    <a:pt x="13848" y="4716"/>
                  </a:cubicBezTo>
                  <a:lnTo>
                    <a:pt x="13848" y="5835"/>
                  </a:lnTo>
                  <a:cubicBezTo>
                    <a:pt x="13848" y="6716"/>
                    <a:pt x="14562" y="7514"/>
                    <a:pt x="15443" y="7609"/>
                  </a:cubicBezTo>
                  <a:lnTo>
                    <a:pt x="16527" y="7716"/>
                  </a:lnTo>
                  <a:lnTo>
                    <a:pt x="16527" y="9597"/>
                  </a:lnTo>
                  <a:lnTo>
                    <a:pt x="13955" y="9597"/>
                  </a:lnTo>
                  <a:cubicBezTo>
                    <a:pt x="13788" y="9597"/>
                    <a:pt x="13669" y="9740"/>
                    <a:pt x="13669" y="9883"/>
                  </a:cubicBezTo>
                  <a:cubicBezTo>
                    <a:pt x="13669" y="10050"/>
                    <a:pt x="13800" y="10169"/>
                    <a:pt x="13955" y="10169"/>
                  </a:cubicBezTo>
                  <a:lnTo>
                    <a:pt x="19027" y="10169"/>
                  </a:lnTo>
                  <a:cubicBezTo>
                    <a:pt x="19110" y="10169"/>
                    <a:pt x="19206" y="10240"/>
                    <a:pt x="19206" y="10335"/>
                  </a:cubicBezTo>
                  <a:lnTo>
                    <a:pt x="19206" y="12086"/>
                  </a:lnTo>
                  <a:cubicBezTo>
                    <a:pt x="19206" y="12181"/>
                    <a:pt x="19134" y="12264"/>
                    <a:pt x="19027" y="12264"/>
                  </a:cubicBezTo>
                  <a:lnTo>
                    <a:pt x="739" y="12264"/>
                  </a:lnTo>
                  <a:cubicBezTo>
                    <a:pt x="644" y="12264"/>
                    <a:pt x="572" y="12193"/>
                    <a:pt x="572" y="12086"/>
                  </a:cubicBezTo>
                  <a:lnTo>
                    <a:pt x="572" y="10335"/>
                  </a:lnTo>
                  <a:cubicBezTo>
                    <a:pt x="572" y="10240"/>
                    <a:pt x="644" y="10169"/>
                    <a:pt x="739" y="10169"/>
                  </a:cubicBezTo>
                  <a:lnTo>
                    <a:pt x="12610" y="10169"/>
                  </a:lnTo>
                  <a:cubicBezTo>
                    <a:pt x="12776" y="10169"/>
                    <a:pt x="12895" y="10038"/>
                    <a:pt x="12895" y="9883"/>
                  </a:cubicBezTo>
                  <a:cubicBezTo>
                    <a:pt x="12895" y="9716"/>
                    <a:pt x="12764" y="9597"/>
                    <a:pt x="12610" y="9597"/>
                  </a:cubicBezTo>
                  <a:lnTo>
                    <a:pt x="10169" y="9597"/>
                  </a:lnTo>
                  <a:lnTo>
                    <a:pt x="10169" y="8728"/>
                  </a:lnTo>
                  <a:lnTo>
                    <a:pt x="11252" y="8621"/>
                  </a:lnTo>
                  <a:cubicBezTo>
                    <a:pt x="12133" y="8526"/>
                    <a:pt x="12848" y="7740"/>
                    <a:pt x="12848" y="6847"/>
                  </a:cubicBezTo>
                  <a:lnTo>
                    <a:pt x="12848" y="5728"/>
                  </a:lnTo>
                  <a:cubicBezTo>
                    <a:pt x="12848" y="5585"/>
                    <a:pt x="12788" y="5454"/>
                    <a:pt x="12681" y="5359"/>
                  </a:cubicBezTo>
                  <a:cubicBezTo>
                    <a:pt x="12574" y="5275"/>
                    <a:pt x="12443" y="5228"/>
                    <a:pt x="12300" y="5228"/>
                  </a:cubicBezTo>
                  <a:lnTo>
                    <a:pt x="11181" y="5347"/>
                  </a:lnTo>
                  <a:cubicBezTo>
                    <a:pt x="10800" y="5394"/>
                    <a:pt x="10443" y="5549"/>
                    <a:pt x="10169" y="5823"/>
                  </a:cubicBezTo>
                  <a:lnTo>
                    <a:pt x="10169" y="4299"/>
                  </a:lnTo>
                  <a:lnTo>
                    <a:pt x="11002" y="3382"/>
                  </a:lnTo>
                  <a:cubicBezTo>
                    <a:pt x="11598" y="2727"/>
                    <a:pt x="11586" y="1656"/>
                    <a:pt x="10990" y="1001"/>
                  </a:cubicBezTo>
                  <a:lnTo>
                    <a:pt x="10240" y="179"/>
                  </a:lnTo>
                  <a:cubicBezTo>
                    <a:pt x="10157" y="72"/>
                    <a:pt x="10026" y="13"/>
                    <a:pt x="9883" y="13"/>
                  </a:cubicBezTo>
                  <a:cubicBezTo>
                    <a:pt x="9752" y="13"/>
                    <a:pt x="9633" y="72"/>
                    <a:pt x="9526" y="179"/>
                  </a:cubicBezTo>
                  <a:lnTo>
                    <a:pt x="8788" y="1001"/>
                  </a:lnTo>
                  <a:cubicBezTo>
                    <a:pt x="8192" y="1656"/>
                    <a:pt x="8180" y="2727"/>
                    <a:pt x="8776" y="3382"/>
                  </a:cubicBezTo>
                  <a:lnTo>
                    <a:pt x="9597" y="4299"/>
                  </a:lnTo>
                  <a:lnTo>
                    <a:pt x="9597" y="4811"/>
                  </a:lnTo>
                  <a:cubicBezTo>
                    <a:pt x="9323" y="4561"/>
                    <a:pt x="8978" y="4382"/>
                    <a:pt x="8597" y="4335"/>
                  </a:cubicBezTo>
                  <a:lnTo>
                    <a:pt x="7478" y="4216"/>
                  </a:lnTo>
                  <a:cubicBezTo>
                    <a:pt x="7459" y="4214"/>
                    <a:pt x="7440" y="4213"/>
                    <a:pt x="7422" y="4213"/>
                  </a:cubicBezTo>
                  <a:cubicBezTo>
                    <a:pt x="7291" y="4213"/>
                    <a:pt x="7179" y="4251"/>
                    <a:pt x="7085" y="4335"/>
                  </a:cubicBezTo>
                  <a:cubicBezTo>
                    <a:pt x="6990" y="4418"/>
                    <a:pt x="6930" y="4573"/>
                    <a:pt x="6930" y="4704"/>
                  </a:cubicBezTo>
                  <a:lnTo>
                    <a:pt x="6930" y="5823"/>
                  </a:lnTo>
                  <a:cubicBezTo>
                    <a:pt x="6930" y="6704"/>
                    <a:pt x="7645" y="7502"/>
                    <a:pt x="8514" y="7597"/>
                  </a:cubicBezTo>
                  <a:lnTo>
                    <a:pt x="9609" y="7692"/>
                  </a:lnTo>
                  <a:lnTo>
                    <a:pt x="9609" y="9585"/>
                  </a:lnTo>
                  <a:lnTo>
                    <a:pt x="3251" y="9585"/>
                  </a:lnTo>
                  <a:lnTo>
                    <a:pt x="3251" y="8704"/>
                  </a:lnTo>
                  <a:lnTo>
                    <a:pt x="4335" y="8609"/>
                  </a:lnTo>
                  <a:cubicBezTo>
                    <a:pt x="5216" y="8514"/>
                    <a:pt x="5930" y="7728"/>
                    <a:pt x="5930" y="6835"/>
                  </a:cubicBezTo>
                  <a:lnTo>
                    <a:pt x="5930" y="5716"/>
                  </a:lnTo>
                  <a:cubicBezTo>
                    <a:pt x="5930" y="5573"/>
                    <a:pt x="5871" y="5430"/>
                    <a:pt x="5763" y="5347"/>
                  </a:cubicBezTo>
                  <a:cubicBezTo>
                    <a:pt x="5656" y="5251"/>
                    <a:pt x="5525" y="5216"/>
                    <a:pt x="5382" y="5216"/>
                  </a:cubicBezTo>
                  <a:lnTo>
                    <a:pt x="4263" y="5335"/>
                  </a:lnTo>
                  <a:cubicBezTo>
                    <a:pt x="3870" y="5371"/>
                    <a:pt x="3513" y="5537"/>
                    <a:pt x="3251" y="5811"/>
                  </a:cubicBezTo>
                  <a:lnTo>
                    <a:pt x="3251" y="4287"/>
                  </a:lnTo>
                  <a:lnTo>
                    <a:pt x="4085" y="3370"/>
                  </a:lnTo>
                  <a:cubicBezTo>
                    <a:pt x="4680" y="2715"/>
                    <a:pt x="4668" y="1644"/>
                    <a:pt x="4073" y="989"/>
                  </a:cubicBezTo>
                  <a:lnTo>
                    <a:pt x="3323" y="168"/>
                  </a:lnTo>
                  <a:cubicBezTo>
                    <a:pt x="3239" y="60"/>
                    <a:pt x="3096" y="1"/>
                    <a:pt x="29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6093000" y="1048775"/>
              <a:ext cx="494450" cy="130100"/>
            </a:xfrm>
            <a:custGeom>
              <a:rect b="b" l="l" r="r" t="t"/>
              <a:pathLst>
                <a:path extrusionOk="0" h="5204" w="19778">
                  <a:moveTo>
                    <a:pt x="19218" y="560"/>
                  </a:moveTo>
                  <a:lnTo>
                    <a:pt x="19206" y="1560"/>
                  </a:lnTo>
                  <a:lnTo>
                    <a:pt x="10538" y="1560"/>
                  </a:lnTo>
                  <a:cubicBezTo>
                    <a:pt x="10371" y="1560"/>
                    <a:pt x="10252" y="1691"/>
                    <a:pt x="10252" y="1846"/>
                  </a:cubicBezTo>
                  <a:cubicBezTo>
                    <a:pt x="10252" y="1989"/>
                    <a:pt x="10395" y="2132"/>
                    <a:pt x="10538" y="2132"/>
                  </a:cubicBezTo>
                  <a:lnTo>
                    <a:pt x="17610" y="2132"/>
                  </a:lnTo>
                  <a:lnTo>
                    <a:pt x="17610" y="2608"/>
                  </a:lnTo>
                  <a:cubicBezTo>
                    <a:pt x="17610" y="2870"/>
                    <a:pt x="17384" y="3096"/>
                    <a:pt x="17134" y="3096"/>
                  </a:cubicBezTo>
                  <a:lnTo>
                    <a:pt x="2668" y="3096"/>
                  </a:lnTo>
                  <a:cubicBezTo>
                    <a:pt x="2394" y="3096"/>
                    <a:pt x="2168" y="2870"/>
                    <a:pt x="2168" y="2608"/>
                  </a:cubicBezTo>
                  <a:lnTo>
                    <a:pt x="2168" y="2108"/>
                  </a:lnTo>
                  <a:lnTo>
                    <a:pt x="9216" y="2108"/>
                  </a:lnTo>
                  <a:cubicBezTo>
                    <a:pt x="9371" y="2108"/>
                    <a:pt x="9502" y="1977"/>
                    <a:pt x="9502" y="1810"/>
                  </a:cubicBezTo>
                  <a:cubicBezTo>
                    <a:pt x="9502" y="1655"/>
                    <a:pt x="9359" y="1536"/>
                    <a:pt x="9216" y="1536"/>
                  </a:cubicBezTo>
                  <a:lnTo>
                    <a:pt x="584" y="1536"/>
                  </a:lnTo>
                  <a:lnTo>
                    <a:pt x="584" y="560"/>
                  </a:lnTo>
                  <a:close/>
                  <a:moveTo>
                    <a:pt x="7145" y="3691"/>
                  </a:moveTo>
                  <a:lnTo>
                    <a:pt x="7145" y="4168"/>
                  </a:lnTo>
                  <a:cubicBezTo>
                    <a:pt x="7145" y="4429"/>
                    <a:pt x="6918" y="4656"/>
                    <a:pt x="6668" y="4656"/>
                  </a:cubicBezTo>
                  <a:lnTo>
                    <a:pt x="6180" y="4656"/>
                  </a:lnTo>
                  <a:cubicBezTo>
                    <a:pt x="5906" y="4656"/>
                    <a:pt x="5692" y="4429"/>
                    <a:pt x="5692" y="4168"/>
                  </a:cubicBezTo>
                  <a:lnTo>
                    <a:pt x="5692" y="3691"/>
                  </a:lnTo>
                  <a:close/>
                  <a:moveTo>
                    <a:pt x="14062" y="3691"/>
                  </a:moveTo>
                  <a:lnTo>
                    <a:pt x="14062" y="4168"/>
                  </a:lnTo>
                  <a:lnTo>
                    <a:pt x="14086" y="4168"/>
                  </a:lnTo>
                  <a:cubicBezTo>
                    <a:pt x="14086" y="4429"/>
                    <a:pt x="13860" y="4656"/>
                    <a:pt x="13586" y="4656"/>
                  </a:cubicBezTo>
                  <a:lnTo>
                    <a:pt x="13098" y="4656"/>
                  </a:lnTo>
                  <a:cubicBezTo>
                    <a:pt x="12836" y="4656"/>
                    <a:pt x="12610" y="4429"/>
                    <a:pt x="12610" y="4168"/>
                  </a:cubicBezTo>
                  <a:lnTo>
                    <a:pt x="12610" y="3691"/>
                  </a:lnTo>
                  <a:close/>
                  <a:moveTo>
                    <a:pt x="430" y="0"/>
                  </a:moveTo>
                  <a:cubicBezTo>
                    <a:pt x="191" y="0"/>
                    <a:pt x="1" y="191"/>
                    <a:pt x="1" y="429"/>
                  </a:cubicBezTo>
                  <a:lnTo>
                    <a:pt x="1" y="1691"/>
                  </a:lnTo>
                  <a:cubicBezTo>
                    <a:pt x="1" y="1929"/>
                    <a:pt x="191" y="2120"/>
                    <a:pt x="430" y="2120"/>
                  </a:cubicBezTo>
                  <a:lnTo>
                    <a:pt x="1596" y="2120"/>
                  </a:lnTo>
                  <a:lnTo>
                    <a:pt x="1596" y="2620"/>
                  </a:lnTo>
                  <a:cubicBezTo>
                    <a:pt x="1596" y="3203"/>
                    <a:pt x="2073" y="3667"/>
                    <a:pt x="2656" y="3667"/>
                  </a:cubicBezTo>
                  <a:lnTo>
                    <a:pt x="5121" y="3667"/>
                  </a:lnTo>
                  <a:lnTo>
                    <a:pt x="5121" y="4144"/>
                  </a:lnTo>
                  <a:cubicBezTo>
                    <a:pt x="5121" y="4727"/>
                    <a:pt x="5597" y="5203"/>
                    <a:pt x="6180" y="5203"/>
                  </a:cubicBezTo>
                  <a:lnTo>
                    <a:pt x="6668" y="5203"/>
                  </a:lnTo>
                  <a:cubicBezTo>
                    <a:pt x="7252" y="5203"/>
                    <a:pt x="7728" y="4727"/>
                    <a:pt x="7728" y="4144"/>
                  </a:cubicBezTo>
                  <a:lnTo>
                    <a:pt x="7728" y="3667"/>
                  </a:lnTo>
                  <a:lnTo>
                    <a:pt x="12026" y="3667"/>
                  </a:lnTo>
                  <a:lnTo>
                    <a:pt x="12026" y="4144"/>
                  </a:lnTo>
                  <a:cubicBezTo>
                    <a:pt x="12026" y="4727"/>
                    <a:pt x="12503" y="5203"/>
                    <a:pt x="13086" y="5203"/>
                  </a:cubicBezTo>
                  <a:lnTo>
                    <a:pt x="13574" y="5203"/>
                  </a:lnTo>
                  <a:cubicBezTo>
                    <a:pt x="14157" y="5203"/>
                    <a:pt x="14634" y="4727"/>
                    <a:pt x="14634" y="4144"/>
                  </a:cubicBezTo>
                  <a:lnTo>
                    <a:pt x="14634" y="3667"/>
                  </a:lnTo>
                  <a:lnTo>
                    <a:pt x="17098" y="3667"/>
                  </a:lnTo>
                  <a:cubicBezTo>
                    <a:pt x="17682" y="3667"/>
                    <a:pt x="18158" y="3191"/>
                    <a:pt x="18158" y="2620"/>
                  </a:cubicBezTo>
                  <a:lnTo>
                    <a:pt x="18158" y="2143"/>
                  </a:lnTo>
                  <a:lnTo>
                    <a:pt x="19313" y="2143"/>
                  </a:lnTo>
                  <a:cubicBezTo>
                    <a:pt x="19551" y="2143"/>
                    <a:pt x="19753" y="1941"/>
                    <a:pt x="19753" y="1703"/>
                  </a:cubicBezTo>
                  <a:lnTo>
                    <a:pt x="19753" y="441"/>
                  </a:lnTo>
                  <a:cubicBezTo>
                    <a:pt x="19777" y="191"/>
                    <a:pt x="19587" y="0"/>
                    <a:pt x="193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7"/>
            <p:cNvSpPr/>
            <p:nvPr/>
          </p:nvSpPr>
          <p:spPr>
            <a:xfrm>
              <a:off x="6246300" y="1195225"/>
              <a:ext cx="14325" cy="30375"/>
            </a:xfrm>
            <a:custGeom>
              <a:rect b="b" l="l" r="r" t="t"/>
              <a:pathLst>
                <a:path extrusionOk="0" h="1215" w="573">
                  <a:moveTo>
                    <a:pt x="286" y="0"/>
                  </a:moveTo>
                  <a:cubicBezTo>
                    <a:pt x="132" y="0"/>
                    <a:pt x="1" y="143"/>
                    <a:pt x="1" y="286"/>
                  </a:cubicBezTo>
                  <a:lnTo>
                    <a:pt x="1" y="929"/>
                  </a:lnTo>
                  <a:cubicBezTo>
                    <a:pt x="1" y="1096"/>
                    <a:pt x="120" y="1215"/>
                    <a:pt x="286" y="1215"/>
                  </a:cubicBezTo>
                  <a:cubicBezTo>
                    <a:pt x="453" y="1215"/>
                    <a:pt x="572" y="1072"/>
                    <a:pt x="572" y="929"/>
                  </a:cubicBezTo>
                  <a:lnTo>
                    <a:pt x="572" y="286"/>
                  </a:lnTo>
                  <a:cubicBezTo>
                    <a:pt x="572" y="119"/>
                    <a:pt x="429" y="0"/>
                    <a:pt x="2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7"/>
            <p:cNvSpPr/>
            <p:nvPr/>
          </p:nvSpPr>
          <p:spPr>
            <a:xfrm>
              <a:off x="6246300" y="1243725"/>
              <a:ext cx="14325" cy="30100"/>
            </a:xfrm>
            <a:custGeom>
              <a:rect b="b" l="l" r="r" t="t"/>
              <a:pathLst>
                <a:path extrusionOk="0" h="1204" w="573">
                  <a:moveTo>
                    <a:pt x="286" y="1"/>
                  </a:moveTo>
                  <a:cubicBezTo>
                    <a:pt x="132" y="1"/>
                    <a:pt x="1" y="132"/>
                    <a:pt x="1" y="287"/>
                  </a:cubicBezTo>
                  <a:lnTo>
                    <a:pt x="1" y="918"/>
                  </a:lnTo>
                  <a:cubicBezTo>
                    <a:pt x="1" y="1084"/>
                    <a:pt x="132" y="1203"/>
                    <a:pt x="286" y="1203"/>
                  </a:cubicBezTo>
                  <a:cubicBezTo>
                    <a:pt x="429" y="1203"/>
                    <a:pt x="572" y="1072"/>
                    <a:pt x="572" y="918"/>
                  </a:cubicBezTo>
                  <a:lnTo>
                    <a:pt x="572" y="287"/>
                  </a:lnTo>
                  <a:cubicBezTo>
                    <a:pt x="572" y="120"/>
                    <a:pt x="429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6198975" y="1185500"/>
              <a:ext cx="27700" cy="25825"/>
            </a:xfrm>
            <a:custGeom>
              <a:rect b="b" l="l" r="r" t="t"/>
              <a:pathLst>
                <a:path extrusionOk="0" h="1033" w="1108">
                  <a:moveTo>
                    <a:pt x="791" y="1"/>
                  </a:moveTo>
                  <a:cubicBezTo>
                    <a:pt x="717" y="1"/>
                    <a:pt x="642" y="27"/>
                    <a:pt x="584" y="80"/>
                  </a:cubicBezTo>
                  <a:lnTo>
                    <a:pt x="120" y="532"/>
                  </a:lnTo>
                  <a:cubicBezTo>
                    <a:pt x="1" y="627"/>
                    <a:pt x="1" y="830"/>
                    <a:pt x="108" y="949"/>
                  </a:cubicBezTo>
                  <a:cubicBezTo>
                    <a:pt x="167" y="1008"/>
                    <a:pt x="239" y="1032"/>
                    <a:pt x="322" y="1032"/>
                  </a:cubicBezTo>
                  <a:cubicBezTo>
                    <a:pt x="393" y="1032"/>
                    <a:pt x="465" y="1008"/>
                    <a:pt x="524" y="961"/>
                  </a:cubicBezTo>
                  <a:lnTo>
                    <a:pt x="989" y="508"/>
                  </a:lnTo>
                  <a:cubicBezTo>
                    <a:pt x="1108" y="413"/>
                    <a:pt x="1108" y="211"/>
                    <a:pt x="1001" y="92"/>
                  </a:cubicBezTo>
                  <a:cubicBezTo>
                    <a:pt x="946" y="30"/>
                    <a:pt x="869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27"/>
            <p:cNvSpPr/>
            <p:nvPr/>
          </p:nvSpPr>
          <p:spPr>
            <a:xfrm>
              <a:off x="6279950" y="1185500"/>
              <a:ext cx="27400" cy="25825"/>
            </a:xfrm>
            <a:custGeom>
              <a:rect b="b" l="l" r="r" t="t"/>
              <a:pathLst>
                <a:path extrusionOk="0" h="1033" w="1096">
                  <a:moveTo>
                    <a:pt x="310" y="1"/>
                  </a:moveTo>
                  <a:cubicBezTo>
                    <a:pt x="233" y="1"/>
                    <a:pt x="156" y="30"/>
                    <a:pt x="95" y="92"/>
                  </a:cubicBezTo>
                  <a:cubicBezTo>
                    <a:pt x="0" y="211"/>
                    <a:pt x="0" y="389"/>
                    <a:pt x="119" y="508"/>
                  </a:cubicBezTo>
                  <a:lnTo>
                    <a:pt x="572" y="961"/>
                  </a:lnTo>
                  <a:cubicBezTo>
                    <a:pt x="655" y="1008"/>
                    <a:pt x="726" y="1032"/>
                    <a:pt x="786" y="1032"/>
                  </a:cubicBezTo>
                  <a:cubicBezTo>
                    <a:pt x="857" y="1032"/>
                    <a:pt x="929" y="1008"/>
                    <a:pt x="988" y="949"/>
                  </a:cubicBezTo>
                  <a:cubicBezTo>
                    <a:pt x="1095" y="830"/>
                    <a:pt x="1095" y="651"/>
                    <a:pt x="976" y="532"/>
                  </a:cubicBezTo>
                  <a:lnTo>
                    <a:pt x="512" y="80"/>
                  </a:lnTo>
                  <a:cubicBezTo>
                    <a:pt x="454" y="27"/>
                    <a:pt x="382" y="1"/>
                    <a:pt x="3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27"/>
            <p:cNvSpPr/>
            <p:nvPr/>
          </p:nvSpPr>
          <p:spPr>
            <a:xfrm>
              <a:off x="6419250" y="1195225"/>
              <a:ext cx="14600" cy="30375"/>
            </a:xfrm>
            <a:custGeom>
              <a:rect b="b" l="l" r="r" t="t"/>
              <a:pathLst>
                <a:path extrusionOk="0" h="1215" w="584">
                  <a:moveTo>
                    <a:pt x="298" y="0"/>
                  </a:moveTo>
                  <a:cubicBezTo>
                    <a:pt x="143" y="0"/>
                    <a:pt x="24" y="143"/>
                    <a:pt x="24" y="286"/>
                  </a:cubicBezTo>
                  <a:lnTo>
                    <a:pt x="24" y="929"/>
                  </a:lnTo>
                  <a:cubicBezTo>
                    <a:pt x="0" y="1096"/>
                    <a:pt x="143" y="1215"/>
                    <a:pt x="298" y="1215"/>
                  </a:cubicBezTo>
                  <a:cubicBezTo>
                    <a:pt x="465" y="1215"/>
                    <a:pt x="584" y="1072"/>
                    <a:pt x="584" y="929"/>
                  </a:cubicBezTo>
                  <a:lnTo>
                    <a:pt x="584" y="286"/>
                  </a:lnTo>
                  <a:cubicBezTo>
                    <a:pt x="584" y="119"/>
                    <a:pt x="453" y="0"/>
                    <a:pt x="2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27"/>
            <p:cNvSpPr/>
            <p:nvPr/>
          </p:nvSpPr>
          <p:spPr>
            <a:xfrm>
              <a:off x="6419250" y="1243725"/>
              <a:ext cx="14300" cy="30100"/>
            </a:xfrm>
            <a:custGeom>
              <a:rect b="b" l="l" r="r" t="t"/>
              <a:pathLst>
                <a:path extrusionOk="0" h="1204" w="572">
                  <a:moveTo>
                    <a:pt x="286" y="1"/>
                  </a:moveTo>
                  <a:cubicBezTo>
                    <a:pt x="119" y="1"/>
                    <a:pt x="0" y="132"/>
                    <a:pt x="0" y="287"/>
                  </a:cubicBezTo>
                  <a:lnTo>
                    <a:pt x="0" y="918"/>
                  </a:lnTo>
                  <a:cubicBezTo>
                    <a:pt x="0" y="1084"/>
                    <a:pt x="143" y="1203"/>
                    <a:pt x="286" y="1203"/>
                  </a:cubicBezTo>
                  <a:cubicBezTo>
                    <a:pt x="453" y="1203"/>
                    <a:pt x="572" y="1072"/>
                    <a:pt x="572" y="918"/>
                  </a:cubicBezTo>
                  <a:lnTo>
                    <a:pt x="572" y="287"/>
                  </a:lnTo>
                  <a:cubicBezTo>
                    <a:pt x="572" y="120"/>
                    <a:pt x="441" y="1"/>
                    <a:pt x="2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7"/>
            <p:cNvSpPr/>
            <p:nvPr/>
          </p:nvSpPr>
          <p:spPr>
            <a:xfrm>
              <a:off x="6372500" y="1185500"/>
              <a:ext cx="27425" cy="25825"/>
            </a:xfrm>
            <a:custGeom>
              <a:rect b="b" l="l" r="r" t="t"/>
              <a:pathLst>
                <a:path extrusionOk="0" h="1033" w="1097">
                  <a:moveTo>
                    <a:pt x="791" y="1"/>
                  </a:moveTo>
                  <a:cubicBezTo>
                    <a:pt x="717" y="1"/>
                    <a:pt x="642" y="27"/>
                    <a:pt x="584" y="80"/>
                  </a:cubicBezTo>
                  <a:lnTo>
                    <a:pt x="120" y="532"/>
                  </a:lnTo>
                  <a:cubicBezTo>
                    <a:pt x="1" y="627"/>
                    <a:pt x="1" y="830"/>
                    <a:pt x="108" y="949"/>
                  </a:cubicBezTo>
                  <a:cubicBezTo>
                    <a:pt x="168" y="1008"/>
                    <a:pt x="239" y="1032"/>
                    <a:pt x="310" y="1032"/>
                  </a:cubicBezTo>
                  <a:cubicBezTo>
                    <a:pt x="382" y="1032"/>
                    <a:pt x="465" y="1008"/>
                    <a:pt x="525" y="961"/>
                  </a:cubicBezTo>
                  <a:lnTo>
                    <a:pt x="977" y="508"/>
                  </a:lnTo>
                  <a:cubicBezTo>
                    <a:pt x="1096" y="413"/>
                    <a:pt x="1096" y="211"/>
                    <a:pt x="1001" y="92"/>
                  </a:cubicBezTo>
                  <a:cubicBezTo>
                    <a:pt x="946" y="30"/>
                    <a:pt x="869" y="1"/>
                    <a:pt x="7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7"/>
            <p:cNvSpPr/>
            <p:nvPr/>
          </p:nvSpPr>
          <p:spPr>
            <a:xfrm>
              <a:off x="6453175" y="1185500"/>
              <a:ext cx="27700" cy="25825"/>
            </a:xfrm>
            <a:custGeom>
              <a:rect b="b" l="l" r="r" t="t"/>
              <a:pathLst>
                <a:path extrusionOk="0" h="1033" w="1108">
                  <a:moveTo>
                    <a:pt x="322" y="1"/>
                  </a:moveTo>
                  <a:cubicBezTo>
                    <a:pt x="246" y="1"/>
                    <a:pt x="169" y="30"/>
                    <a:pt x="108" y="92"/>
                  </a:cubicBezTo>
                  <a:cubicBezTo>
                    <a:pt x="1" y="211"/>
                    <a:pt x="1" y="389"/>
                    <a:pt x="120" y="508"/>
                  </a:cubicBezTo>
                  <a:lnTo>
                    <a:pt x="584" y="961"/>
                  </a:lnTo>
                  <a:cubicBezTo>
                    <a:pt x="643" y="1008"/>
                    <a:pt x="715" y="1032"/>
                    <a:pt x="786" y="1032"/>
                  </a:cubicBezTo>
                  <a:cubicBezTo>
                    <a:pt x="870" y="1032"/>
                    <a:pt x="941" y="1008"/>
                    <a:pt x="1001" y="949"/>
                  </a:cubicBezTo>
                  <a:cubicBezTo>
                    <a:pt x="1108" y="830"/>
                    <a:pt x="1108" y="651"/>
                    <a:pt x="989" y="532"/>
                  </a:cubicBezTo>
                  <a:lnTo>
                    <a:pt x="524" y="80"/>
                  </a:lnTo>
                  <a:cubicBezTo>
                    <a:pt x="466" y="27"/>
                    <a:pt x="394" y="1"/>
                    <a:pt x="3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p27"/>
          <p:cNvSpPr txBox="1"/>
          <p:nvPr>
            <p:ph idx="1" type="body"/>
          </p:nvPr>
        </p:nvSpPr>
        <p:spPr>
          <a:xfrm>
            <a:off x="1403550" y="2836000"/>
            <a:ext cx="21795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Maximize Efficiency Between Transaction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2" name="Google Shape;232;p27"/>
          <p:cNvSpPr txBox="1"/>
          <p:nvPr>
            <p:ph idx="1" type="body"/>
          </p:nvPr>
        </p:nvSpPr>
        <p:spPr>
          <a:xfrm>
            <a:off x="3561000" y="2836000"/>
            <a:ext cx="19470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Support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Small Farmers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5677200" y="2836000"/>
            <a:ext cx="1947000" cy="67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Rescue 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</a:rPr>
              <a:t>the Food Waste</a:t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7"/>
          <p:cNvSpPr/>
          <p:nvPr/>
        </p:nvSpPr>
        <p:spPr>
          <a:xfrm>
            <a:off x="1847325" y="1457500"/>
            <a:ext cx="1280400" cy="1251300"/>
          </a:xfrm>
          <a:prstGeom prst="frame">
            <a:avLst>
              <a:gd fmla="val 12500" name="adj1"/>
            </a:avLst>
          </a:prstGeom>
          <a:solidFill>
            <a:srgbClr val="01402E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300" y="797450"/>
            <a:ext cx="4767825" cy="3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28"/>
          <p:cNvSpPr txBox="1"/>
          <p:nvPr>
            <p:ph type="title"/>
          </p:nvPr>
        </p:nvSpPr>
        <p:spPr>
          <a:xfrm>
            <a:off x="396075" y="2975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Problems</a:t>
            </a:r>
            <a:r>
              <a:rPr b="1" lang="en">
                <a:solidFill>
                  <a:srgbClr val="01402E"/>
                </a:solidFill>
              </a:rPr>
              <a:t>: </a:t>
            </a:r>
            <a:r>
              <a:rPr b="1" lang="en">
                <a:solidFill>
                  <a:srgbClr val="01402E"/>
                </a:solidFill>
              </a:rPr>
              <a:t>Undeliverables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242" name="Google Shape;242;p28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3" name="Google Shape;243;p28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8"/>
          <p:cNvSpPr txBox="1"/>
          <p:nvPr/>
        </p:nvSpPr>
        <p:spPr>
          <a:xfrm>
            <a:off x="363200" y="2841588"/>
            <a:ext cx="1975500" cy="338700"/>
          </a:xfrm>
          <a:prstGeom prst="rect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Undelivered Orders by Month</a:t>
            </a:r>
            <a:endParaRPr b="1" sz="1000">
              <a:solidFill>
                <a:srgbClr val="01402E"/>
              </a:solidFill>
            </a:endParaRPr>
          </a:p>
        </p:txBody>
      </p:sp>
      <p:sp>
        <p:nvSpPr>
          <p:cNvPr id="245" name="Google Shape;245;p28"/>
          <p:cNvSpPr/>
          <p:nvPr/>
        </p:nvSpPr>
        <p:spPr>
          <a:xfrm>
            <a:off x="363200" y="1150725"/>
            <a:ext cx="585000" cy="1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363200" y="870275"/>
            <a:ext cx="2589300" cy="33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Ratio of Undelivered Orders By Month</a:t>
            </a:r>
            <a:endParaRPr b="1" sz="1000"/>
          </a:p>
        </p:txBody>
      </p:sp>
      <p:pic>
        <p:nvPicPr>
          <p:cNvPr id="247" name="Google Shape;247;p28"/>
          <p:cNvPicPr preferRelativeResize="0"/>
          <p:nvPr/>
        </p:nvPicPr>
        <p:blipFill rotWithShape="1">
          <a:blip r:embed="rId3">
            <a:alphaModFix/>
          </a:blip>
          <a:srcRect b="48362" l="73353" r="0" t="9217"/>
          <a:stretch/>
        </p:blipFill>
        <p:spPr>
          <a:xfrm>
            <a:off x="6822425" y="826775"/>
            <a:ext cx="1232126" cy="143876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8" name="Google Shape;248;p28"/>
          <p:cNvSpPr/>
          <p:nvPr/>
        </p:nvSpPr>
        <p:spPr>
          <a:xfrm>
            <a:off x="5591324" y="1391975"/>
            <a:ext cx="585000" cy="479100"/>
          </a:xfrm>
          <a:prstGeom prst="stripedRightArrow">
            <a:avLst>
              <a:gd fmla="val 47977" name="adj1"/>
              <a:gd fmla="val 64858" name="adj2"/>
            </a:avLst>
          </a:prstGeom>
          <a:solidFill>
            <a:srgbClr val="AFD0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402E"/>
              </a:solidFill>
            </a:endParaRPr>
          </a:p>
        </p:txBody>
      </p:sp>
      <p:sp>
        <p:nvSpPr>
          <p:cNvPr id="249" name="Google Shape;249;p28"/>
          <p:cNvSpPr/>
          <p:nvPr/>
        </p:nvSpPr>
        <p:spPr>
          <a:xfrm>
            <a:off x="5591324" y="3144575"/>
            <a:ext cx="585000" cy="479100"/>
          </a:xfrm>
          <a:prstGeom prst="stripedRightArrow">
            <a:avLst>
              <a:gd fmla="val 47977" name="adj1"/>
              <a:gd fmla="val 64858" name="adj2"/>
            </a:avLst>
          </a:prstGeom>
          <a:solidFill>
            <a:srgbClr val="AFD0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402E"/>
              </a:solidFill>
            </a:endParaRPr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73128" r="833" t="51714"/>
          <a:stretch/>
        </p:blipFill>
        <p:spPr>
          <a:xfrm>
            <a:off x="6822434" y="2598500"/>
            <a:ext cx="1232118" cy="195912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1" name="Google Shape;251;p28"/>
          <p:cNvSpPr txBox="1"/>
          <p:nvPr/>
        </p:nvSpPr>
        <p:spPr>
          <a:xfrm>
            <a:off x="396075" y="4566013"/>
            <a:ext cx="74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 u="sng">
                <a:solidFill>
                  <a:srgbClr val="1155CC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https://public.tableau.com/app/profile/nalian.lu/viz/Seasonality_16755293310650/Dashboard1?publish=yes</a:t>
            </a:r>
            <a:endParaRPr sz="11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9"/>
          <p:cNvSpPr txBox="1"/>
          <p:nvPr>
            <p:ph type="title"/>
          </p:nvPr>
        </p:nvSpPr>
        <p:spPr>
          <a:xfrm>
            <a:off x="92825" y="3166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Problems: Undeliverables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257" name="Google Shape;257;p29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 rotWithShape="1">
          <a:blip r:embed="rId3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696" y="1825488"/>
            <a:ext cx="3943631" cy="300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675" y="1825500"/>
            <a:ext cx="3943624" cy="3009177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645600" y="889375"/>
            <a:ext cx="8186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14% of all planned orders go undelivered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3.5K cases of produce sales missed out on (Estimated $150K left on the table)</a:t>
            </a:r>
            <a:endParaRPr/>
          </a:p>
        </p:txBody>
      </p:sp>
      <p:pic>
        <p:nvPicPr>
          <p:cNvPr id="262" name="Google Shape;262;p29"/>
          <p:cNvPicPr preferRelativeResize="0"/>
          <p:nvPr/>
        </p:nvPicPr>
        <p:blipFill rotWithShape="1">
          <a:blip r:embed="rId4">
            <a:alphaModFix/>
          </a:blip>
          <a:srcRect b="75613" l="83115" r="3570" t="8705"/>
          <a:stretch/>
        </p:blipFill>
        <p:spPr>
          <a:xfrm>
            <a:off x="3051550" y="3159700"/>
            <a:ext cx="1203775" cy="10817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3" name="Google Shape;263;p29"/>
          <p:cNvSpPr/>
          <p:nvPr/>
        </p:nvSpPr>
        <p:spPr>
          <a:xfrm rot="5815796">
            <a:off x="3569753" y="2593994"/>
            <a:ext cx="469933" cy="479906"/>
          </a:xfrm>
          <a:prstGeom prst="stripedRightArrow">
            <a:avLst>
              <a:gd fmla="val 47977" name="adj1"/>
              <a:gd fmla="val 64858" name="adj2"/>
            </a:avLst>
          </a:prstGeom>
          <a:solidFill>
            <a:srgbClr val="AFD0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402E"/>
              </a:solidFill>
            </a:endParaRPr>
          </a:p>
        </p:txBody>
      </p:sp>
      <p:sp>
        <p:nvSpPr>
          <p:cNvPr id="264" name="Google Shape;264;p29"/>
          <p:cNvSpPr txBox="1"/>
          <p:nvPr/>
        </p:nvSpPr>
        <p:spPr>
          <a:xfrm>
            <a:off x="2264650" y="3500488"/>
            <a:ext cx="78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Greens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 rotWithShape="1">
          <a:blip r:embed="rId5">
            <a:alphaModFix/>
          </a:blip>
          <a:srcRect b="75069" l="80548" r="3980" t="6710"/>
          <a:stretch/>
        </p:blipFill>
        <p:spPr>
          <a:xfrm>
            <a:off x="7628525" y="3159700"/>
            <a:ext cx="1203773" cy="10817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66" name="Google Shape;266;p29"/>
          <p:cNvSpPr txBox="1"/>
          <p:nvPr/>
        </p:nvSpPr>
        <p:spPr>
          <a:xfrm>
            <a:off x="7043525" y="3500475"/>
            <a:ext cx="58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</a:t>
            </a:r>
            <a:endParaRPr/>
          </a:p>
        </p:txBody>
      </p:sp>
      <p:sp>
        <p:nvSpPr>
          <p:cNvPr id="267" name="Google Shape;267;p29"/>
          <p:cNvSpPr/>
          <p:nvPr/>
        </p:nvSpPr>
        <p:spPr>
          <a:xfrm rot="5400000">
            <a:off x="8287849" y="2594368"/>
            <a:ext cx="469800" cy="480000"/>
          </a:xfrm>
          <a:prstGeom prst="stripedRightArrow">
            <a:avLst>
              <a:gd fmla="val 47977" name="adj1"/>
              <a:gd fmla="val 64858" name="adj2"/>
            </a:avLst>
          </a:prstGeom>
          <a:solidFill>
            <a:srgbClr val="AFD0C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1402E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b="1" lang="en">
                <a:solidFill>
                  <a:srgbClr val="01402E"/>
                </a:solidFill>
              </a:rPr>
              <a:t>Problems: Poor Data Quality</a:t>
            </a:r>
            <a:endParaRPr b="1">
              <a:solidFill>
                <a:srgbClr val="01402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0"/>
          <p:cNvSpPr txBox="1"/>
          <p:nvPr>
            <p:ph idx="1" type="body"/>
          </p:nvPr>
        </p:nvSpPr>
        <p:spPr>
          <a:xfrm>
            <a:off x="664286" y="1081800"/>
            <a:ext cx="1803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Current data</a:t>
            </a:r>
            <a:endParaRPr b="1">
              <a:solidFill>
                <a:srgbClr val="01402E"/>
              </a:solidFill>
            </a:endParaRPr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4701"/>
            <a:ext cx="5341355" cy="122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5" name="Google Shape;275;p30"/>
          <p:cNvCxnSpPr>
            <a:stCxn id="276" idx="1"/>
          </p:cNvCxnSpPr>
          <p:nvPr/>
        </p:nvCxnSpPr>
        <p:spPr>
          <a:xfrm flipH="1">
            <a:off x="5667350" y="1544700"/>
            <a:ext cx="1709700" cy="30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76" name="Google Shape;276;p30"/>
          <p:cNvSpPr txBox="1"/>
          <p:nvPr/>
        </p:nvSpPr>
        <p:spPr>
          <a:xfrm>
            <a:off x="7377050" y="1375350"/>
            <a:ext cx="14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Price data missing</a:t>
            </a:r>
            <a:endParaRPr b="1" sz="1000"/>
          </a:p>
        </p:txBody>
      </p:sp>
      <p:cxnSp>
        <p:nvCxnSpPr>
          <p:cNvPr id="277" name="Google Shape;277;p30"/>
          <p:cNvCxnSpPr>
            <a:stCxn id="278" idx="1"/>
          </p:cNvCxnSpPr>
          <p:nvPr/>
        </p:nvCxnSpPr>
        <p:spPr>
          <a:xfrm flipH="1">
            <a:off x="3400500" y="2017338"/>
            <a:ext cx="3049800" cy="173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78" name="Google Shape;278;p30"/>
          <p:cNvSpPr txBox="1"/>
          <p:nvPr/>
        </p:nvSpPr>
        <p:spPr>
          <a:xfrm>
            <a:off x="6450300" y="1847988"/>
            <a:ext cx="23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Product Field should be separated</a:t>
            </a:r>
            <a:endParaRPr b="1" sz="1000"/>
          </a:p>
        </p:txBody>
      </p:sp>
      <p:cxnSp>
        <p:nvCxnSpPr>
          <p:cNvPr id="279" name="Google Shape;279;p30"/>
          <p:cNvCxnSpPr>
            <a:stCxn id="280" idx="1"/>
          </p:cNvCxnSpPr>
          <p:nvPr/>
        </p:nvCxnSpPr>
        <p:spPr>
          <a:xfrm flipH="1">
            <a:off x="2267025" y="2566950"/>
            <a:ext cx="4933500" cy="129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80" name="Google Shape;280;p30"/>
          <p:cNvSpPr txBox="1"/>
          <p:nvPr/>
        </p:nvSpPr>
        <p:spPr>
          <a:xfrm>
            <a:off x="7200525" y="2320650"/>
            <a:ext cx="15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Product ID not useful unique identifier</a:t>
            </a:r>
            <a:endParaRPr b="1" sz="1000"/>
          </a:p>
        </p:txBody>
      </p:sp>
      <p:sp>
        <p:nvSpPr>
          <p:cNvPr id="281" name="Google Shape;281;p30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2" name="Google Shape;282;p30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push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3268200"/>
            <a:ext cx="5355648" cy="122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31"/>
          <p:cNvSpPr txBox="1"/>
          <p:nvPr>
            <p:ph type="title"/>
          </p:nvPr>
        </p:nvSpPr>
        <p:spPr>
          <a:xfrm>
            <a:off x="311700" y="445025"/>
            <a:ext cx="5436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Solution 1: Improve Data Integrity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289" name="Google Shape;289;p31"/>
          <p:cNvSpPr txBox="1"/>
          <p:nvPr>
            <p:ph idx="1" type="body"/>
          </p:nvPr>
        </p:nvSpPr>
        <p:spPr>
          <a:xfrm>
            <a:off x="664286" y="1081800"/>
            <a:ext cx="18030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Current data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290" name="Google Shape;290;p31"/>
          <p:cNvSpPr txBox="1"/>
          <p:nvPr>
            <p:ph idx="1" type="body"/>
          </p:nvPr>
        </p:nvSpPr>
        <p:spPr>
          <a:xfrm>
            <a:off x="664275" y="2837725"/>
            <a:ext cx="3466500" cy="46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New </a:t>
            </a:r>
            <a:r>
              <a:rPr b="1" lang="en">
                <a:solidFill>
                  <a:srgbClr val="01402E"/>
                </a:solidFill>
              </a:rPr>
              <a:t>data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291" name="Google Shape;291;p31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2" name="Google Shape;292;p31"/>
          <p:cNvPicPr preferRelativeResize="0"/>
          <p:nvPr/>
        </p:nvPicPr>
        <p:blipFill rotWithShape="1">
          <a:blip r:embed="rId4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544701"/>
            <a:ext cx="5341355" cy="1221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4" name="Google Shape;294;p31"/>
          <p:cNvCxnSpPr>
            <a:stCxn id="295" idx="1"/>
          </p:cNvCxnSpPr>
          <p:nvPr/>
        </p:nvCxnSpPr>
        <p:spPr>
          <a:xfrm flipH="1">
            <a:off x="5667350" y="1544700"/>
            <a:ext cx="1709700" cy="30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95" name="Google Shape;295;p31"/>
          <p:cNvSpPr txBox="1"/>
          <p:nvPr/>
        </p:nvSpPr>
        <p:spPr>
          <a:xfrm>
            <a:off x="7377050" y="1375350"/>
            <a:ext cx="14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Price data missing</a:t>
            </a:r>
            <a:endParaRPr b="1" sz="1000"/>
          </a:p>
        </p:txBody>
      </p:sp>
      <p:cxnSp>
        <p:nvCxnSpPr>
          <p:cNvPr id="296" name="Google Shape;296;p31"/>
          <p:cNvCxnSpPr>
            <a:stCxn id="297" idx="1"/>
          </p:cNvCxnSpPr>
          <p:nvPr/>
        </p:nvCxnSpPr>
        <p:spPr>
          <a:xfrm flipH="1">
            <a:off x="3400500" y="2017338"/>
            <a:ext cx="3049800" cy="173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97" name="Google Shape;297;p31"/>
          <p:cNvSpPr txBox="1"/>
          <p:nvPr/>
        </p:nvSpPr>
        <p:spPr>
          <a:xfrm>
            <a:off x="6450300" y="1847988"/>
            <a:ext cx="23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Product Field should be separated</a:t>
            </a:r>
            <a:endParaRPr b="1" sz="1000"/>
          </a:p>
        </p:txBody>
      </p:sp>
      <p:cxnSp>
        <p:nvCxnSpPr>
          <p:cNvPr id="298" name="Google Shape;298;p31"/>
          <p:cNvCxnSpPr>
            <a:stCxn id="299" idx="1"/>
          </p:cNvCxnSpPr>
          <p:nvPr/>
        </p:nvCxnSpPr>
        <p:spPr>
          <a:xfrm flipH="1">
            <a:off x="2267025" y="2566950"/>
            <a:ext cx="4933500" cy="129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299" name="Google Shape;299;p31"/>
          <p:cNvSpPr txBox="1"/>
          <p:nvPr/>
        </p:nvSpPr>
        <p:spPr>
          <a:xfrm>
            <a:off x="7200525" y="2320650"/>
            <a:ext cx="1565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Product ID not useful unique identifier</a:t>
            </a:r>
            <a:endParaRPr b="1" sz="1000"/>
          </a:p>
        </p:txBody>
      </p:sp>
      <p:sp>
        <p:nvSpPr>
          <p:cNvPr id="300" name="Google Shape;300;p31"/>
          <p:cNvSpPr txBox="1"/>
          <p:nvPr/>
        </p:nvSpPr>
        <p:spPr>
          <a:xfrm>
            <a:off x="6383700" y="3331150"/>
            <a:ext cx="2382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New Category &amp; Subcategory Fields</a:t>
            </a:r>
            <a:endParaRPr b="1" sz="1000"/>
          </a:p>
        </p:txBody>
      </p:sp>
      <p:sp>
        <p:nvSpPr>
          <p:cNvPr id="301" name="Google Shape;301;p31"/>
          <p:cNvSpPr txBox="1"/>
          <p:nvPr/>
        </p:nvSpPr>
        <p:spPr>
          <a:xfrm>
            <a:off x="6567350" y="3669850"/>
            <a:ext cx="2265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Merged Planned and Actual Files</a:t>
            </a:r>
            <a:endParaRPr b="1" sz="1000"/>
          </a:p>
        </p:txBody>
      </p:sp>
      <p:sp>
        <p:nvSpPr>
          <p:cNvPr id="302" name="Google Shape;302;p31"/>
          <p:cNvSpPr txBox="1"/>
          <p:nvPr/>
        </p:nvSpPr>
        <p:spPr>
          <a:xfrm>
            <a:off x="6983100" y="4008550"/>
            <a:ext cx="1849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Create an Order_ID system</a:t>
            </a:r>
            <a:endParaRPr b="1" sz="1000"/>
          </a:p>
        </p:txBody>
      </p:sp>
      <p:cxnSp>
        <p:nvCxnSpPr>
          <p:cNvPr id="303" name="Google Shape;303;p31"/>
          <p:cNvCxnSpPr/>
          <p:nvPr/>
        </p:nvCxnSpPr>
        <p:spPr>
          <a:xfrm flipH="1">
            <a:off x="3552900" y="3497325"/>
            <a:ext cx="2830800" cy="84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04" name="Google Shape;304;p31"/>
          <p:cNvCxnSpPr>
            <a:stCxn id="301" idx="1"/>
          </p:cNvCxnSpPr>
          <p:nvPr/>
        </p:nvCxnSpPr>
        <p:spPr>
          <a:xfrm rot="10800000">
            <a:off x="5476850" y="3800500"/>
            <a:ext cx="1090500" cy="38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05" name="Google Shape;305;p31"/>
          <p:cNvCxnSpPr/>
          <p:nvPr/>
        </p:nvCxnSpPr>
        <p:spPr>
          <a:xfrm flipH="1">
            <a:off x="1230675" y="4197250"/>
            <a:ext cx="5732400" cy="177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2"/>
          <p:cNvSpPr txBox="1"/>
          <p:nvPr>
            <p:ph type="title"/>
          </p:nvPr>
        </p:nvSpPr>
        <p:spPr>
          <a:xfrm>
            <a:off x="396075" y="4499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Solution 2: FarmScore Scoring System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311" name="Google Shape;311;p32"/>
          <p:cNvSpPr txBox="1"/>
          <p:nvPr>
            <p:ph idx="1" type="body"/>
          </p:nvPr>
        </p:nvSpPr>
        <p:spPr>
          <a:xfrm>
            <a:off x="311700" y="1527250"/>
            <a:ext cx="4260300" cy="17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A system to track producer reliability.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Percentage given to each producer.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</a:rPr>
              <a:t>Useful to identify more/less reliable producers.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312" name="Google Shape;312;p32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3" name="Google Shape;313;p32"/>
          <p:cNvGrpSpPr/>
          <p:nvPr/>
        </p:nvGrpSpPr>
        <p:grpSpPr>
          <a:xfrm>
            <a:off x="4851713" y="1152463"/>
            <a:ext cx="455430" cy="374795"/>
            <a:chOff x="5070275" y="2538575"/>
            <a:chExt cx="509600" cy="419375"/>
          </a:xfrm>
        </p:grpSpPr>
        <p:sp>
          <p:nvSpPr>
            <p:cNvPr id="314" name="Google Shape;314;p32"/>
            <p:cNvSpPr/>
            <p:nvPr/>
          </p:nvSpPr>
          <p:spPr>
            <a:xfrm>
              <a:off x="5411675" y="2668025"/>
              <a:ext cx="14325" cy="19650"/>
            </a:xfrm>
            <a:custGeom>
              <a:rect b="b" l="l" r="r" t="t"/>
              <a:pathLst>
                <a:path extrusionOk="0" h="786" w="573">
                  <a:moveTo>
                    <a:pt x="286" y="0"/>
                  </a:moveTo>
                  <a:cubicBezTo>
                    <a:pt x="120" y="0"/>
                    <a:pt x="1" y="131"/>
                    <a:pt x="1" y="286"/>
                  </a:cubicBezTo>
                  <a:lnTo>
                    <a:pt x="1" y="500"/>
                  </a:lnTo>
                  <a:cubicBezTo>
                    <a:pt x="1" y="667"/>
                    <a:pt x="143" y="786"/>
                    <a:pt x="286" y="786"/>
                  </a:cubicBezTo>
                  <a:cubicBezTo>
                    <a:pt x="453" y="786"/>
                    <a:pt x="572" y="655"/>
                    <a:pt x="572" y="500"/>
                  </a:cubicBezTo>
                  <a:lnTo>
                    <a:pt x="572" y="286"/>
                  </a:lnTo>
                  <a:cubicBezTo>
                    <a:pt x="572" y="131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  <p:sp>
          <p:nvSpPr>
            <p:cNvPr id="315" name="Google Shape;315;p32"/>
            <p:cNvSpPr/>
            <p:nvPr/>
          </p:nvSpPr>
          <p:spPr>
            <a:xfrm>
              <a:off x="5475375" y="2668025"/>
              <a:ext cx="14600" cy="19650"/>
            </a:xfrm>
            <a:custGeom>
              <a:rect b="b" l="l" r="r" t="t"/>
              <a:pathLst>
                <a:path extrusionOk="0" h="786" w="584">
                  <a:moveTo>
                    <a:pt x="286" y="0"/>
                  </a:moveTo>
                  <a:cubicBezTo>
                    <a:pt x="120" y="0"/>
                    <a:pt x="0" y="131"/>
                    <a:pt x="0" y="286"/>
                  </a:cubicBezTo>
                  <a:lnTo>
                    <a:pt x="0" y="500"/>
                  </a:lnTo>
                  <a:cubicBezTo>
                    <a:pt x="0" y="667"/>
                    <a:pt x="131" y="786"/>
                    <a:pt x="286" y="786"/>
                  </a:cubicBezTo>
                  <a:cubicBezTo>
                    <a:pt x="429" y="786"/>
                    <a:pt x="572" y="655"/>
                    <a:pt x="572" y="500"/>
                  </a:cubicBezTo>
                  <a:lnTo>
                    <a:pt x="572" y="286"/>
                  </a:lnTo>
                  <a:cubicBezTo>
                    <a:pt x="584" y="131"/>
                    <a:pt x="453" y="0"/>
                    <a:pt x="286" y="0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  <p:sp>
          <p:nvSpPr>
            <p:cNvPr id="316" name="Google Shape;316;p32"/>
            <p:cNvSpPr/>
            <p:nvPr/>
          </p:nvSpPr>
          <p:spPr>
            <a:xfrm>
              <a:off x="5419125" y="2743925"/>
              <a:ext cx="14300" cy="25925"/>
            </a:xfrm>
            <a:custGeom>
              <a:rect b="b" l="l" r="r" t="t"/>
              <a:pathLst>
                <a:path extrusionOk="0" h="1037" w="572">
                  <a:moveTo>
                    <a:pt x="286" y="0"/>
                  </a:moveTo>
                  <a:cubicBezTo>
                    <a:pt x="119" y="0"/>
                    <a:pt x="0" y="131"/>
                    <a:pt x="0" y="274"/>
                  </a:cubicBezTo>
                  <a:lnTo>
                    <a:pt x="0" y="762"/>
                  </a:lnTo>
                  <a:cubicBezTo>
                    <a:pt x="0" y="917"/>
                    <a:pt x="143" y="1036"/>
                    <a:pt x="286" y="1036"/>
                  </a:cubicBezTo>
                  <a:cubicBezTo>
                    <a:pt x="453" y="1036"/>
                    <a:pt x="572" y="905"/>
                    <a:pt x="572" y="762"/>
                  </a:cubicBezTo>
                  <a:lnTo>
                    <a:pt x="572" y="286"/>
                  </a:lnTo>
                  <a:cubicBezTo>
                    <a:pt x="572" y="119"/>
                    <a:pt x="441" y="0"/>
                    <a:pt x="286" y="0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  <p:sp>
          <p:nvSpPr>
            <p:cNvPr id="317" name="Google Shape;317;p32"/>
            <p:cNvSpPr/>
            <p:nvPr/>
          </p:nvSpPr>
          <p:spPr>
            <a:xfrm>
              <a:off x="5467625" y="2743925"/>
              <a:ext cx="14625" cy="25925"/>
            </a:xfrm>
            <a:custGeom>
              <a:rect b="b" l="l" r="r" t="t"/>
              <a:pathLst>
                <a:path extrusionOk="0" h="1037" w="585">
                  <a:moveTo>
                    <a:pt x="299" y="0"/>
                  </a:moveTo>
                  <a:cubicBezTo>
                    <a:pt x="132" y="0"/>
                    <a:pt x="13" y="131"/>
                    <a:pt x="13" y="286"/>
                  </a:cubicBezTo>
                  <a:lnTo>
                    <a:pt x="13" y="762"/>
                  </a:lnTo>
                  <a:cubicBezTo>
                    <a:pt x="1" y="905"/>
                    <a:pt x="132" y="1036"/>
                    <a:pt x="299" y="1036"/>
                  </a:cubicBezTo>
                  <a:cubicBezTo>
                    <a:pt x="465" y="1036"/>
                    <a:pt x="584" y="905"/>
                    <a:pt x="584" y="762"/>
                  </a:cubicBezTo>
                  <a:lnTo>
                    <a:pt x="584" y="286"/>
                  </a:lnTo>
                  <a:cubicBezTo>
                    <a:pt x="584" y="119"/>
                    <a:pt x="441" y="0"/>
                    <a:pt x="299" y="0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  <p:sp>
          <p:nvSpPr>
            <p:cNvPr id="318" name="Google Shape;318;p32"/>
            <p:cNvSpPr/>
            <p:nvPr/>
          </p:nvSpPr>
          <p:spPr>
            <a:xfrm>
              <a:off x="5186950" y="2744400"/>
              <a:ext cx="111050" cy="89425"/>
            </a:xfrm>
            <a:custGeom>
              <a:rect b="b" l="l" r="r" t="t"/>
              <a:pathLst>
                <a:path extrusionOk="0" h="3577" w="4442">
                  <a:moveTo>
                    <a:pt x="3176" y="551"/>
                  </a:moveTo>
                  <a:cubicBezTo>
                    <a:pt x="3294" y="551"/>
                    <a:pt x="3404" y="593"/>
                    <a:pt x="3489" y="648"/>
                  </a:cubicBezTo>
                  <a:cubicBezTo>
                    <a:pt x="3667" y="803"/>
                    <a:pt x="3810" y="1041"/>
                    <a:pt x="3715" y="1350"/>
                  </a:cubicBezTo>
                  <a:cubicBezTo>
                    <a:pt x="3620" y="1601"/>
                    <a:pt x="3489" y="1672"/>
                    <a:pt x="3191" y="1815"/>
                  </a:cubicBezTo>
                  <a:cubicBezTo>
                    <a:pt x="2858" y="1958"/>
                    <a:pt x="2465" y="2148"/>
                    <a:pt x="2108" y="2684"/>
                  </a:cubicBezTo>
                  <a:cubicBezTo>
                    <a:pt x="1968" y="2888"/>
                    <a:pt x="1810" y="2985"/>
                    <a:pt x="1606" y="2985"/>
                  </a:cubicBezTo>
                  <a:cubicBezTo>
                    <a:pt x="1583" y="2985"/>
                    <a:pt x="1560" y="2984"/>
                    <a:pt x="1536" y="2982"/>
                  </a:cubicBezTo>
                  <a:cubicBezTo>
                    <a:pt x="1215" y="2958"/>
                    <a:pt x="881" y="2684"/>
                    <a:pt x="750" y="2363"/>
                  </a:cubicBezTo>
                  <a:cubicBezTo>
                    <a:pt x="655" y="2136"/>
                    <a:pt x="631" y="1791"/>
                    <a:pt x="941" y="1422"/>
                  </a:cubicBezTo>
                  <a:cubicBezTo>
                    <a:pt x="1108" y="1243"/>
                    <a:pt x="1393" y="1124"/>
                    <a:pt x="1691" y="1124"/>
                  </a:cubicBezTo>
                  <a:cubicBezTo>
                    <a:pt x="1774" y="1124"/>
                    <a:pt x="1870" y="1136"/>
                    <a:pt x="1941" y="1160"/>
                  </a:cubicBezTo>
                  <a:cubicBezTo>
                    <a:pt x="1995" y="1172"/>
                    <a:pt x="2046" y="1177"/>
                    <a:pt x="2093" y="1177"/>
                  </a:cubicBezTo>
                  <a:cubicBezTo>
                    <a:pt x="2381" y="1177"/>
                    <a:pt x="2555" y="982"/>
                    <a:pt x="2667" y="839"/>
                  </a:cubicBezTo>
                  <a:cubicBezTo>
                    <a:pt x="2715" y="779"/>
                    <a:pt x="2763" y="743"/>
                    <a:pt x="2822" y="696"/>
                  </a:cubicBezTo>
                  <a:cubicBezTo>
                    <a:pt x="2939" y="590"/>
                    <a:pt x="3062" y="551"/>
                    <a:pt x="3176" y="551"/>
                  </a:cubicBezTo>
                  <a:close/>
                  <a:moveTo>
                    <a:pt x="3185" y="1"/>
                  </a:moveTo>
                  <a:cubicBezTo>
                    <a:pt x="2928" y="1"/>
                    <a:pt x="2676" y="94"/>
                    <a:pt x="2465" y="279"/>
                  </a:cubicBezTo>
                  <a:cubicBezTo>
                    <a:pt x="2370" y="350"/>
                    <a:pt x="2310" y="422"/>
                    <a:pt x="2251" y="481"/>
                  </a:cubicBezTo>
                  <a:cubicBezTo>
                    <a:pt x="2132" y="612"/>
                    <a:pt x="2120" y="612"/>
                    <a:pt x="2072" y="612"/>
                  </a:cubicBezTo>
                  <a:cubicBezTo>
                    <a:pt x="1948" y="585"/>
                    <a:pt x="1823" y="571"/>
                    <a:pt x="1699" y="571"/>
                  </a:cubicBezTo>
                  <a:cubicBezTo>
                    <a:pt x="1238" y="571"/>
                    <a:pt x="794" y="755"/>
                    <a:pt x="512" y="1065"/>
                  </a:cubicBezTo>
                  <a:cubicBezTo>
                    <a:pt x="107" y="1529"/>
                    <a:pt x="0" y="2077"/>
                    <a:pt x="215" y="2601"/>
                  </a:cubicBezTo>
                  <a:cubicBezTo>
                    <a:pt x="417" y="3136"/>
                    <a:pt x="941" y="3529"/>
                    <a:pt x="1477" y="3577"/>
                  </a:cubicBezTo>
                  <a:lnTo>
                    <a:pt x="1596" y="3577"/>
                  </a:lnTo>
                  <a:cubicBezTo>
                    <a:pt x="2001" y="3577"/>
                    <a:pt x="2358" y="3375"/>
                    <a:pt x="2596" y="3017"/>
                  </a:cubicBezTo>
                  <a:cubicBezTo>
                    <a:pt x="2846" y="2613"/>
                    <a:pt x="3144" y="2482"/>
                    <a:pt x="3429" y="2339"/>
                  </a:cubicBezTo>
                  <a:cubicBezTo>
                    <a:pt x="3739" y="2196"/>
                    <a:pt x="4096" y="2029"/>
                    <a:pt x="4263" y="1541"/>
                  </a:cubicBezTo>
                  <a:cubicBezTo>
                    <a:pt x="4441" y="1017"/>
                    <a:pt x="4263" y="505"/>
                    <a:pt x="3834" y="207"/>
                  </a:cubicBezTo>
                  <a:cubicBezTo>
                    <a:pt x="3630" y="70"/>
                    <a:pt x="3406" y="1"/>
                    <a:pt x="3185" y="1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  <p:sp>
          <p:nvSpPr>
            <p:cNvPr id="319" name="Google Shape;319;p32"/>
            <p:cNvSpPr/>
            <p:nvPr/>
          </p:nvSpPr>
          <p:spPr>
            <a:xfrm>
              <a:off x="5070275" y="2538575"/>
              <a:ext cx="509600" cy="419375"/>
            </a:xfrm>
            <a:custGeom>
              <a:rect b="b" l="l" r="r" t="t"/>
              <a:pathLst>
                <a:path extrusionOk="0" h="16775" w="20384">
                  <a:moveTo>
                    <a:pt x="2468" y="568"/>
                  </a:moveTo>
                  <a:cubicBezTo>
                    <a:pt x="2509" y="568"/>
                    <a:pt x="2544" y="577"/>
                    <a:pt x="2572" y="594"/>
                  </a:cubicBezTo>
                  <a:cubicBezTo>
                    <a:pt x="2631" y="642"/>
                    <a:pt x="2667" y="678"/>
                    <a:pt x="2679" y="737"/>
                  </a:cubicBezTo>
                  <a:cubicBezTo>
                    <a:pt x="2703" y="856"/>
                    <a:pt x="2703" y="1237"/>
                    <a:pt x="2167" y="2035"/>
                  </a:cubicBezTo>
                  <a:cubicBezTo>
                    <a:pt x="2096" y="2154"/>
                    <a:pt x="1977" y="2225"/>
                    <a:pt x="1846" y="2261"/>
                  </a:cubicBezTo>
                  <a:cubicBezTo>
                    <a:pt x="1810" y="2267"/>
                    <a:pt x="1775" y="2270"/>
                    <a:pt x="1741" y="2270"/>
                  </a:cubicBezTo>
                  <a:cubicBezTo>
                    <a:pt x="1638" y="2270"/>
                    <a:pt x="1542" y="2243"/>
                    <a:pt x="1453" y="2190"/>
                  </a:cubicBezTo>
                  <a:cubicBezTo>
                    <a:pt x="1215" y="2035"/>
                    <a:pt x="1143" y="1713"/>
                    <a:pt x="1310" y="1475"/>
                  </a:cubicBezTo>
                  <a:cubicBezTo>
                    <a:pt x="1680" y="919"/>
                    <a:pt x="2203" y="568"/>
                    <a:pt x="2468" y="568"/>
                  </a:cubicBezTo>
                  <a:close/>
                  <a:moveTo>
                    <a:pt x="13859" y="1916"/>
                  </a:moveTo>
                  <a:cubicBezTo>
                    <a:pt x="13918" y="1916"/>
                    <a:pt x="14014" y="1940"/>
                    <a:pt x="14121" y="2083"/>
                  </a:cubicBezTo>
                  <a:lnTo>
                    <a:pt x="14454" y="2499"/>
                  </a:lnTo>
                  <a:lnTo>
                    <a:pt x="14419" y="2499"/>
                  </a:lnTo>
                  <a:cubicBezTo>
                    <a:pt x="14133" y="2559"/>
                    <a:pt x="13859" y="2666"/>
                    <a:pt x="13597" y="2785"/>
                  </a:cubicBezTo>
                  <a:lnTo>
                    <a:pt x="13633" y="2249"/>
                  </a:lnTo>
                  <a:cubicBezTo>
                    <a:pt x="13645" y="2035"/>
                    <a:pt x="13740" y="1952"/>
                    <a:pt x="13776" y="1928"/>
                  </a:cubicBezTo>
                  <a:cubicBezTo>
                    <a:pt x="13811" y="1928"/>
                    <a:pt x="13823" y="1916"/>
                    <a:pt x="13859" y="1916"/>
                  </a:cubicBezTo>
                  <a:close/>
                  <a:moveTo>
                    <a:pt x="16567" y="1913"/>
                  </a:moveTo>
                  <a:cubicBezTo>
                    <a:pt x="16579" y="1913"/>
                    <a:pt x="16589" y="1914"/>
                    <a:pt x="16597" y="1916"/>
                  </a:cubicBezTo>
                  <a:cubicBezTo>
                    <a:pt x="16609" y="1916"/>
                    <a:pt x="16621" y="1928"/>
                    <a:pt x="16633" y="1928"/>
                  </a:cubicBezTo>
                  <a:cubicBezTo>
                    <a:pt x="16681" y="1952"/>
                    <a:pt x="16776" y="2035"/>
                    <a:pt x="16788" y="2249"/>
                  </a:cubicBezTo>
                  <a:lnTo>
                    <a:pt x="16812" y="2809"/>
                  </a:lnTo>
                  <a:cubicBezTo>
                    <a:pt x="16550" y="2678"/>
                    <a:pt x="16264" y="2571"/>
                    <a:pt x="15966" y="2511"/>
                  </a:cubicBezTo>
                  <a:lnTo>
                    <a:pt x="16300" y="2083"/>
                  </a:lnTo>
                  <a:cubicBezTo>
                    <a:pt x="16408" y="1944"/>
                    <a:pt x="16509" y="1913"/>
                    <a:pt x="16567" y="1913"/>
                  </a:cubicBezTo>
                  <a:close/>
                  <a:moveTo>
                    <a:pt x="12549" y="3583"/>
                  </a:moveTo>
                  <a:cubicBezTo>
                    <a:pt x="12204" y="3952"/>
                    <a:pt x="11930" y="4416"/>
                    <a:pt x="11775" y="4916"/>
                  </a:cubicBezTo>
                  <a:cubicBezTo>
                    <a:pt x="11728" y="5059"/>
                    <a:pt x="11692" y="5190"/>
                    <a:pt x="11680" y="5309"/>
                  </a:cubicBezTo>
                  <a:cubicBezTo>
                    <a:pt x="11180" y="5166"/>
                    <a:pt x="10763" y="4869"/>
                    <a:pt x="10668" y="4571"/>
                  </a:cubicBezTo>
                  <a:cubicBezTo>
                    <a:pt x="10894" y="4523"/>
                    <a:pt x="11251" y="4404"/>
                    <a:pt x="11728" y="3892"/>
                  </a:cubicBezTo>
                  <a:cubicBezTo>
                    <a:pt x="11930" y="3690"/>
                    <a:pt x="12228" y="3583"/>
                    <a:pt x="12549" y="3583"/>
                  </a:cubicBezTo>
                  <a:close/>
                  <a:moveTo>
                    <a:pt x="17914" y="3582"/>
                  </a:moveTo>
                  <a:cubicBezTo>
                    <a:pt x="18208" y="3582"/>
                    <a:pt x="18488" y="3699"/>
                    <a:pt x="18693" y="3892"/>
                  </a:cubicBezTo>
                  <a:cubicBezTo>
                    <a:pt x="19169" y="4404"/>
                    <a:pt x="19526" y="4523"/>
                    <a:pt x="19753" y="4583"/>
                  </a:cubicBezTo>
                  <a:cubicBezTo>
                    <a:pt x="19657" y="4881"/>
                    <a:pt x="19252" y="5178"/>
                    <a:pt x="18752" y="5321"/>
                  </a:cubicBezTo>
                  <a:cubicBezTo>
                    <a:pt x="18741" y="5190"/>
                    <a:pt x="18705" y="5059"/>
                    <a:pt x="18657" y="4928"/>
                  </a:cubicBezTo>
                  <a:cubicBezTo>
                    <a:pt x="18502" y="4416"/>
                    <a:pt x="18229" y="3952"/>
                    <a:pt x="17871" y="3583"/>
                  </a:cubicBezTo>
                  <a:cubicBezTo>
                    <a:pt x="17886" y="3582"/>
                    <a:pt x="17900" y="3582"/>
                    <a:pt x="17914" y="3582"/>
                  </a:cubicBezTo>
                  <a:close/>
                  <a:moveTo>
                    <a:pt x="15264" y="2999"/>
                  </a:moveTo>
                  <a:cubicBezTo>
                    <a:pt x="16597" y="2999"/>
                    <a:pt x="17752" y="3857"/>
                    <a:pt x="18157" y="5107"/>
                  </a:cubicBezTo>
                  <a:cubicBezTo>
                    <a:pt x="18264" y="5583"/>
                    <a:pt x="18181" y="6059"/>
                    <a:pt x="18109" y="6559"/>
                  </a:cubicBezTo>
                  <a:cubicBezTo>
                    <a:pt x="18086" y="6774"/>
                    <a:pt x="18050" y="6976"/>
                    <a:pt x="18038" y="7190"/>
                  </a:cubicBezTo>
                  <a:lnTo>
                    <a:pt x="18038" y="7274"/>
                  </a:lnTo>
                  <a:cubicBezTo>
                    <a:pt x="17574" y="6905"/>
                    <a:pt x="16847" y="6666"/>
                    <a:pt x="15919" y="6559"/>
                  </a:cubicBezTo>
                  <a:cubicBezTo>
                    <a:pt x="15912" y="6559"/>
                    <a:pt x="15904" y="6558"/>
                    <a:pt x="15897" y="6558"/>
                  </a:cubicBezTo>
                  <a:cubicBezTo>
                    <a:pt x="15751" y="6558"/>
                    <a:pt x="15621" y="6673"/>
                    <a:pt x="15609" y="6809"/>
                  </a:cubicBezTo>
                  <a:cubicBezTo>
                    <a:pt x="15597" y="6976"/>
                    <a:pt x="15716" y="7107"/>
                    <a:pt x="15859" y="7131"/>
                  </a:cubicBezTo>
                  <a:cubicBezTo>
                    <a:pt x="17014" y="7250"/>
                    <a:pt x="17859" y="7643"/>
                    <a:pt x="18026" y="8167"/>
                  </a:cubicBezTo>
                  <a:cubicBezTo>
                    <a:pt x="18205" y="8702"/>
                    <a:pt x="17633" y="9345"/>
                    <a:pt x="17145" y="9786"/>
                  </a:cubicBezTo>
                  <a:cubicBezTo>
                    <a:pt x="16990" y="9929"/>
                    <a:pt x="16847" y="10048"/>
                    <a:pt x="16693" y="10131"/>
                  </a:cubicBezTo>
                  <a:lnTo>
                    <a:pt x="16681" y="10143"/>
                  </a:lnTo>
                  <a:cubicBezTo>
                    <a:pt x="16218" y="10443"/>
                    <a:pt x="15726" y="10594"/>
                    <a:pt x="15234" y="10594"/>
                  </a:cubicBezTo>
                  <a:cubicBezTo>
                    <a:pt x="14575" y="10594"/>
                    <a:pt x="13916" y="10324"/>
                    <a:pt x="13323" y="9786"/>
                  </a:cubicBezTo>
                  <a:cubicBezTo>
                    <a:pt x="12585" y="9131"/>
                    <a:pt x="12275" y="8560"/>
                    <a:pt x="12406" y="8119"/>
                  </a:cubicBezTo>
                  <a:cubicBezTo>
                    <a:pt x="12430" y="8095"/>
                    <a:pt x="12442" y="8048"/>
                    <a:pt x="12454" y="8024"/>
                  </a:cubicBezTo>
                  <a:cubicBezTo>
                    <a:pt x="12692" y="7559"/>
                    <a:pt x="13514" y="7214"/>
                    <a:pt x="14585" y="7131"/>
                  </a:cubicBezTo>
                  <a:cubicBezTo>
                    <a:pt x="14752" y="7107"/>
                    <a:pt x="14871" y="6976"/>
                    <a:pt x="14847" y="6809"/>
                  </a:cubicBezTo>
                  <a:cubicBezTo>
                    <a:pt x="14836" y="6662"/>
                    <a:pt x="14716" y="6547"/>
                    <a:pt x="14560" y="6547"/>
                  </a:cubicBezTo>
                  <a:cubicBezTo>
                    <a:pt x="14553" y="6547"/>
                    <a:pt x="14545" y="6547"/>
                    <a:pt x="14538" y="6547"/>
                  </a:cubicBezTo>
                  <a:cubicBezTo>
                    <a:pt x="13645" y="6619"/>
                    <a:pt x="12918" y="6857"/>
                    <a:pt x="12442" y="7214"/>
                  </a:cubicBezTo>
                  <a:lnTo>
                    <a:pt x="12430" y="6928"/>
                  </a:lnTo>
                  <a:cubicBezTo>
                    <a:pt x="12406" y="6714"/>
                    <a:pt x="12383" y="6512"/>
                    <a:pt x="12347" y="6321"/>
                  </a:cubicBezTo>
                  <a:cubicBezTo>
                    <a:pt x="12275" y="5893"/>
                    <a:pt x="12228" y="5559"/>
                    <a:pt x="12383" y="5107"/>
                  </a:cubicBezTo>
                  <a:cubicBezTo>
                    <a:pt x="12787" y="3857"/>
                    <a:pt x="13942" y="2999"/>
                    <a:pt x="15264" y="2999"/>
                  </a:cubicBezTo>
                  <a:close/>
                  <a:moveTo>
                    <a:pt x="11799" y="6774"/>
                  </a:moveTo>
                  <a:cubicBezTo>
                    <a:pt x="11811" y="6845"/>
                    <a:pt x="11811" y="6905"/>
                    <a:pt x="11811" y="6976"/>
                  </a:cubicBezTo>
                  <a:lnTo>
                    <a:pt x="11894" y="7857"/>
                  </a:lnTo>
                  <a:cubicBezTo>
                    <a:pt x="11871" y="7881"/>
                    <a:pt x="11859" y="7917"/>
                    <a:pt x="11859" y="7940"/>
                  </a:cubicBezTo>
                  <a:cubicBezTo>
                    <a:pt x="11621" y="8595"/>
                    <a:pt x="11954" y="9345"/>
                    <a:pt x="12823" y="10143"/>
                  </a:cubicBezTo>
                  <a:cubicBezTo>
                    <a:pt x="12668" y="10667"/>
                    <a:pt x="12335" y="10965"/>
                    <a:pt x="11906" y="11036"/>
                  </a:cubicBezTo>
                  <a:cubicBezTo>
                    <a:pt x="11846" y="11045"/>
                    <a:pt x="11784" y="11050"/>
                    <a:pt x="11721" y="11050"/>
                  </a:cubicBezTo>
                  <a:cubicBezTo>
                    <a:pt x="11227" y="11050"/>
                    <a:pt x="10685" y="10769"/>
                    <a:pt x="10442" y="10357"/>
                  </a:cubicBezTo>
                  <a:cubicBezTo>
                    <a:pt x="10299" y="10095"/>
                    <a:pt x="10299" y="9845"/>
                    <a:pt x="10478" y="9631"/>
                  </a:cubicBezTo>
                  <a:cubicBezTo>
                    <a:pt x="10918" y="9036"/>
                    <a:pt x="10906" y="8381"/>
                    <a:pt x="10906" y="7857"/>
                  </a:cubicBezTo>
                  <a:cubicBezTo>
                    <a:pt x="10906" y="7428"/>
                    <a:pt x="10906" y="7143"/>
                    <a:pt x="11061" y="6988"/>
                  </a:cubicBezTo>
                  <a:cubicBezTo>
                    <a:pt x="11180" y="6857"/>
                    <a:pt x="11430" y="6797"/>
                    <a:pt x="11799" y="6774"/>
                  </a:cubicBezTo>
                  <a:close/>
                  <a:moveTo>
                    <a:pt x="10120" y="4464"/>
                  </a:moveTo>
                  <a:cubicBezTo>
                    <a:pt x="10120" y="4535"/>
                    <a:pt x="10132" y="4595"/>
                    <a:pt x="10144" y="4654"/>
                  </a:cubicBezTo>
                  <a:cubicBezTo>
                    <a:pt x="10275" y="5309"/>
                    <a:pt x="10990" y="5738"/>
                    <a:pt x="11728" y="5916"/>
                  </a:cubicBezTo>
                  <a:cubicBezTo>
                    <a:pt x="11740" y="6012"/>
                    <a:pt x="11740" y="6119"/>
                    <a:pt x="11752" y="6202"/>
                  </a:cubicBezTo>
                  <a:cubicBezTo>
                    <a:pt x="11263" y="6238"/>
                    <a:pt x="10918" y="6369"/>
                    <a:pt x="10680" y="6595"/>
                  </a:cubicBezTo>
                  <a:cubicBezTo>
                    <a:pt x="10335" y="6928"/>
                    <a:pt x="10359" y="7405"/>
                    <a:pt x="10359" y="7869"/>
                  </a:cubicBezTo>
                  <a:cubicBezTo>
                    <a:pt x="10359" y="8345"/>
                    <a:pt x="10370" y="8857"/>
                    <a:pt x="10037" y="9286"/>
                  </a:cubicBezTo>
                  <a:cubicBezTo>
                    <a:pt x="9727" y="9703"/>
                    <a:pt x="9716" y="10191"/>
                    <a:pt x="9978" y="10655"/>
                  </a:cubicBezTo>
                  <a:cubicBezTo>
                    <a:pt x="10323" y="11238"/>
                    <a:pt x="11073" y="11631"/>
                    <a:pt x="11763" y="11631"/>
                  </a:cubicBezTo>
                  <a:cubicBezTo>
                    <a:pt x="11859" y="11631"/>
                    <a:pt x="11942" y="11631"/>
                    <a:pt x="12037" y="11619"/>
                  </a:cubicBezTo>
                  <a:cubicBezTo>
                    <a:pt x="12394" y="11560"/>
                    <a:pt x="13002" y="11358"/>
                    <a:pt x="13347" y="10548"/>
                  </a:cubicBezTo>
                  <a:cubicBezTo>
                    <a:pt x="13942" y="10965"/>
                    <a:pt x="14597" y="11191"/>
                    <a:pt x="15264" y="11191"/>
                  </a:cubicBezTo>
                  <a:cubicBezTo>
                    <a:pt x="15716" y="11191"/>
                    <a:pt x="16157" y="11084"/>
                    <a:pt x="16574" y="10905"/>
                  </a:cubicBezTo>
                  <a:lnTo>
                    <a:pt x="16574" y="10905"/>
                  </a:lnTo>
                  <a:cubicBezTo>
                    <a:pt x="16490" y="11155"/>
                    <a:pt x="16371" y="11393"/>
                    <a:pt x="16157" y="11596"/>
                  </a:cubicBezTo>
                  <a:cubicBezTo>
                    <a:pt x="15978" y="11774"/>
                    <a:pt x="15728" y="11905"/>
                    <a:pt x="15466" y="12012"/>
                  </a:cubicBezTo>
                  <a:cubicBezTo>
                    <a:pt x="15442" y="12012"/>
                    <a:pt x="15431" y="12024"/>
                    <a:pt x="15419" y="12024"/>
                  </a:cubicBezTo>
                  <a:cubicBezTo>
                    <a:pt x="14788" y="12250"/>
                    <a:pt x="14014" y="12322"/>
                    <a:pt x="13359" y="12334"/>
                  </a:cubicBezTo>
                  <a:lnTo>
                    <a:pt x="13335" y="12334"/>
                  </a:lnTo>
                  <a:cubicBezTo>
                    <a:pt x="13217" y="12337"/>
                    <a:pt x="13103" y="12339"/>
                    <a:pt x="12996" y="12339"/>
                  </a:cubicBezTo>
                  <a:cubicBezTo>
                    <a:pt x="12739" y="12339"/>
                    <a:pt x="12522" y="12330"/>
                    <a:pt x="12371" y="12322"/>
                  </a:cubicBezTo>
                  <a:cubicBezTo>
                    <a:pt x="12228" y="12322"/>
                    <a:pt x="12143" y="12317"/>
                    <a:pt x="12085" y="12317"/>
                  </a:cubicBezTo>
                  <a:cubicBezTo>
                    <a:pt x="12056" y="12317"/>
                    <a:pt x="12033" y="12318"/>
                    <a:pt x="12013" y="12322"/>
                  </a:cubicBezTo>
                  <a:cubicBezTo>
                    <a:pt x="11871" y="12334"/>
                    <a:pt x="11775" y="12441"/>
                    <a:pt x="11752" y="12584"/>
                  </a:cubicBezTo>
                  <a:lnTo>
                    <a:pt x="11549" y="14929"/>
                  </a:lnTo>
                  <a:lnTo>
                    <a:pt x="10359" y="14929"/>
                  </a:lnTo>
                  <a:lnTo>
                    <a:pt x="10204" y="13048"/>
                  </a:lnTo>
                  <a:cubicBezTo>
                    <a:pt x="10192" y="12905"/>
                    <a:pt x="10073" y="12786"/>
                    <a:pt x="9918" y="12786"/>
                  </a:cubicBezTo>
                  <a:lnTo>
                    <a:pt x="4548" y="12786"/>
                  </a:lnTo>
                  <a:cubicBezTo>
                    <a:pt x="4441" y="12786"/>
                    <a:pt x="4346" y="12786"/>
                    <a:pt x="4239" y="12762"/>
                  </a:cubicBezTo>
                  <a:cubicBezTo>
                    <a:pt x="4229" y="12761"/>
                    <a:pt x="4219" y="12760"/>
                    <a:pt x="4209" y="12760"/>
                  </a:cubicBezTo>
                  <a:cubicBezTo>
                    <a:pt x="4142" y="12760"/>
                    <a:pt x="4064" y="12791"/>
                    <a:pt x="4012" y="12822"/>
                  </a:cubicBezTo>
                  <a:cubicBezTo>
                    <a:pt x="3953" y="12870"/>
                    <a:pt x="3905" y="12941"/>
                    <a:pt x="3905" y="13036"/>
                  </a:cubicBezTo>
                  <a:lnTo>
                    <a:pt x="3762" y="14941"/>
                  </a:lnTo>
                  <a:lnTo>
                    <a:pt x="2572" y="14941"/>
                  </a:lnTo>
                  <a:lnTo>
                    <a:pt x="2441" y="13239"/>
                  </a:lnTo>
                  <a:cubicBezTo>
                    <a:pt x="2334" y="11798"/>
                    <a:pt x="2262" y="10655"/>
                    <a:pt x="2227" y="9310"/>
                  </a:cubicBezTo>
                  <a:lnTo>
                    <a:pt x="2227" y="9310"/>
                  </a:lnTo>
                  <a:cubicBezTo>
                    <a:pt x="2524" y="9429"/>
                    <a:pt x="2941" y="9536"/>
                    <a:pt x="3370" y="9536"/>
                  </a:cubicBezTo>
                  <a:cubicBezTo>
                    <a:pt x="3584" y="9536"/>
                    <a:pt x="3810" y="9500"/>
                    <a:pt x="4012" y="9429"/>
                  </a:cubicBezTo>
                  <a:cubicBezTo>
                    <a:pt x="4477" y="9286"/>
                    <a:pt x="4822" y="8952"/>
                    <a:pt x="5036" y="8476"/>
                  </a:cubicBezTo>
                  <a:cubicBezTo>
                    <a:pt x="5191" y="8131"/>
                    <a:pt x="5382" y="7881"/>
                    <a:pt x="5608" y="7702"/>
                  </a:cubicBezTo>
                  <a:cubicBezTo>
                    <a:pt x="5727" y="7595"/>
                    <a:pt x="5751" y="7428"/>
                    <a:pt x="5656" y="7297"/>
                  </a:cubicBezTo>
                  <a:cubicBezTo>
                    <a:pt x="5595" y="7230"/>
                    <a:pt x="5512" y="7193"/>
                    <a:pt x="5429" y="7193"/>
                  </a:cubicBezTo>
                  <a:cubicBezTo>
                    <a:pt x="5366" y="7193"/>
                    <a:pt x="5303" y="7215"/>
                    <a:pt x="5251" y="7262"/>
                  </a:cubicBezTo>
                  <a:cubicBezTo>
                    <a:pt x="4953" y="7500"/>
                    <a:pt x="4715" y="7821"/>
                    <a:pt x="4524" y="8238"/>
                  </a:cubicBezTo>
                  <a:cubicBezTo>
                    <a:pt x="4370" y="8583"/>
                    <a:pt x="4143" y="8786"/>
                    <a:pt x="3834" y="8893"/>
                  </a:cubicBezTo>
                  <a:cubicBezTo>
                    <a:pt x="3690" y="8942"/>
                    <a:pt x="3536" y="8962"/>
                    <a:pt x="3379" y="8962"/>
                  </a:cubicBezTo>
                  <a:cubicBezTo>
                    <a:pt x="2963" y="8962"/>
                    <a:pt x="2529" y="8820"/>
                    <a:pt x="2227" y="8691"/>
                  </a:cubicBezTo>
                  <a:lnTo>
                    <a:pt x="2227" y="8274"/>
                  </a:lnTo>
                  <a:cubicBezTo>
                    <a:pt x="2227" y="6178"/>
                    <a:pt x="3941" y="4464"/>
                    <a:pt x="6037" y="4464"/>
                  </a:cubicBezTo>
                  <a:lnTo>
                    <a:pt x="7382" y="4464"/>
                  </a:lnTo>
                  <a:cubicBezTo>
                    <a:pt x="7501" y="6250"/>
                    <a:pt x="7001" y="6452"/>
                    <a:pt x="6679" y="6595"/>
                  </a:cubicBezTo>
                  <a:cubicBezTo>
                    <a:pt x="6525" y="6655"/>
                    <a:pt x="6465" y="6833"/>
                    <a:pt x="6525" y="6976"/>
                  </a:cubicBezTo>
                  <a:cubicBezTo>
                    <a:pt x="6572" y="7083"/>
                    <a:pt x="6679" y="7155"/>
                    <a:pt x="6799" y="7155"/>
                  </a:cubicBezTo>
                  <a:cubicBezTo>
                    <a:pt x="6846" y="7155"/>
                    <a:pt x="6870" y="7143"/>
                    <a:pt x="6918" y="7131"/>
                  </a:cubicBezTo>
                  <a:cubicBezTo>
                    <a:pt x="7632" y="6833"/>
                    <a:pt x="8073" y="6250"/>
                    <a:pt x="7977" y="4464"/>
                  </a:cubicBezTo>
                  <a:close/>
                  <a:moveTo>
                    <a:pt x="7453" y="13382"/>
                  </a:moveTo>
                  <a:lnTo>
                    <a:pt x="7311" y="14941"/>
                  </a:lnTo>
                  <a:lnTo>
                    <a:pt x="6120" y="14941"/>
                  </a:lnTo>
                  <a:lnTo>
                    <a:pt x="6001" y="13382"/>
                  </a:lnTo>
                  <a:close/>
                  <a:moveTo>
                    <a:pt x="15204" y="12691"/>
                  </a:moveTo>
                  <a:lnTo>
                    <a:pt x="15002" y="14941"/>
                  </a:lnTo>
                  <a:lnTo>
                    <a:pt x="13811" y="14941"/>
                  </a:lnTo>
                  <a:lnTo>
                    <a:pt x="13657" y="12917"/>
                  </a:lnTo>
                  <a:cubicBezTo>
                    <a:pt x="14157" y="12882"/>
                    <a:pt x="14704" y="12822"/>
                    <a:pt x="15204" y="12691"/>
                  </a:cubicBezTo>
                  <a:close/>
                  <a:moveTo>
                    <a:pt x="3834" y="15525"/>
                  </a:moveTo>
                  <a:lnTo>
                    <a:pt x="4108" y="15953"/>
                  </a:lnTo>
                  <a:cubicBezTo>
                    <a:pt x="4155" y="16025"/>
                    <a:pt x="4155" y="16084"/>
                    <a:pt x="4132" y="16096"/>
                  </a:cubicBezTo>
                  <a:cubicBezTo>
                    <a:pt x="4132" y="16096"/>
                    <a:pt x="4096" y="16132"/>
                    <a:pt x="3989" y="16132"/>
                  </a:cubicBezTo>
                  <a:lnTo>
                    <a:pt x="2750" y="16132"/>
                  </a:lnTo>
                  <a:cubicBezTo>
                    <a:pt x="2667" y="16132"/>
                    <a:pt x="2619" y="16060"/>
                    <a:pt x="2619" y="15965"/>
                  </a:cubicBezTo>
                  <a:lnTo>
                    <a:pt x="2584" y="15525"/>
                  </a:lnTo>
                  <a:close/>
                  <a:moveTo>
                    <a:pt x="7406" y="15525"/>
                  </a:moveTo>
                  <a:lnTo>
                    <a:pt x="7680" y="15953"/>
                  </a:lnTo>
                  <a:cubicBezTo>
                    <a:pt x="7727" y="16025"/>
                    <a:pt x="7727" y="16084"/>
                    <a:pt x="7703" y="16096"/>
                  </a:cubicBezTo>
                  <a:cubicBezTo>
                    <a:pt x="7703" y="16096"/>
                    <a:pt x="7668" y="16132"/>
                    <a:pt x="7561" y="16132"/>
                  </a:cubicBezTo>
                  <a:lnTo>
                    <a:pt x="6322" y="16132"/>
                  </a:lnTo>
                  <a:cubicBezTo>
                    <a:pt x="6239" y="16132"/>
                    <a:pt x="6191" y="16060"/>
                    <a:pt x="6191" y="15965"/>
                  </a:cubicBezTo>
                  <a:lnTo>
                    <a:pt x="6156" y="15525"/>
                  </a:lnTo>
                  <a:close/>
                  <a:moveTo>
                    <a:pt x="11632" y="15525"/>
                  </a:moveTo>
                  <a:lnTo>
                    <a:pt x="11906" y="15953"/>
                  </a:lnTo>
                  <a:cubicBezTo>
                    <a:pt x="11954" y="16037"/>
                    <a:pt x="11930" y="16084"/>
                    <a:pt x="11930" y="16096"/>
                  </a:cubicBezTo>
                  <a:cubicBezTo>
                    <a:pt x="11930" y="16096"/>
                    <a:pt x="11894" y="16132"/>
                    <a:pt x="11787" y="16132"/>
                  </a:cubicBezTo>
                  <a:lnTo>
                    <a:pt x="10549" y="16132"/>
                  </a:lnTo>
                  <a:cubicBezTo>
                    <a:pt x="10466" y="16132"/>
                    <a:pt x="10418" y="16060"/>
                    <a:pt x="10418" y="15965"/>
                  </a:cubicBezTo>
                  <a:lnTo>
                    <a:pt x="10382" y="15525"/>
                  </a:lnTo>
                  <a:close/>
                  <a:moveTo>
                    <a:pt x="15121" y="15525"/>
                  </a:moveTo>
                  <a:lnTo>
                    <a:pt x="15383" y="15953"/>
                  </a:lnTo>
                  <a:cubicBezTo>
                    <a:pt x="15431" y="16025"/>
                    <a:pt x="15419" y="16084"/>
                    <a:pt x="15419" y="16096"/>
                  </a:cubicBezTo>
                  <a:cubicBezTo>
                    <a:pt x="15419" y="16096"/>
                    <a:pt x="15371" y="16132"/>
                    <a:pt x="15264" y="16132"/>
                  </a:cubicBezTo>
                  <a:lnTo>
                    <a:pt x="14038" y="16132"/>
                  </a:lnTo>
                  <a:cubicBezTo>
                    <a:pt x="13942" y="16132"/>
                    <a:pt x="13895" y="16060"/>
                    <a:pt x="13895" y="15965"/>
                  </a:cubicBezTo>
                  <a:lnTo>
                    <a:pt x="13871" y="15525"/>
                  </a:lnTo>
                  <a:close/>
                  <a:moveTo>
                    <a:pt x="2457" y="1"/>
                  </a:moveTo>
                  <a:cubicBezTo>
                    <a:pt x="1861" y="1"/>
                    <a:pt x="1176" y="608"/>
                    <a:pt x="822" y="1154"/>
                  </a:cubicBezTo>
                  <a:cubicBezTo>
                    <a:pt x="524" y="1606"/>
                    <a:pt x="595" y="2178"/>
                    <a:pt x="953" y="2535"/>
                  </a:cubicBezTo>
                  <a:cubicBezTo>
                    <a:pt x="0" y="4869"/>
                    <a:pt x="941" y="6631"/>
                    <a:pt x="1667" y="7559"/>
                  </a:cubicBezTo>
                  <a:cubicBezTo>
                    <a:pt x="1619" y="7798"/>
                    <a:pt x="1607" y="8036"/>
                    <a:pt x="1607" y="8286"/>
                  </a:cubicBezTo>
                  <a:lnTo>
                    <a:pt x="1607" y="8869"/>
                  </a:lnTo>
                  <a:lnTo>
                    <a:pt x="1607" y="8893"/>
                  </a:lnTo>
                  <a:cubicBezTo>
                    <a:pt x="1619" y="10465"/>
                    <a:pt x="1691" y="11691"/>
                    <a:pt x="1810" y="13322"/>
                  </a:cubicBezTo>
                  <a:lnTo>
                    <a:pt x="2024" y="16037"/>
                  </a:lnTo>
                  <a:cubicBezTo>
                    <a:pt x="2048" y="16441"/>
                    <a:pt x="2369" y="16739"/>
                    <a:pt x="2739" y="16739"/>
                  </a:cubicBezTo>
                  <a:lnTo>
                    <a:pt x="3977" y="16739"/>
                  </a:lnTo>
                  <a:cubicBezTo>
                    <a:pt x="4393" y="16739"/>
                    <a:pt x="4548" y="16537"/>
                    <a:pt x="4632" y="16418"/>
                  </a:cubicBezTo>
                  <a:cubicBezTo>
                    <a:pt x="4751" y="16203"/>
                    <a:pt x="4727" y="15918"/>
                    <a:pt x="4572" y="15679"/>
                  </a:cubicBezTo>
                  <a:lnTo>
                    <a:pt x="4274" y="15191"/>
                  </a:lnTo>
                  <a:lnTo>
                    <a:pt x="4417" y="13405"/>
                  </a:lnTo>
                  <a:lnTo>
                    <a:pt x="5382" y="13405"/>
                  </a:lnTo>
                  <a:lnTo>
                    <a:pt x="5584" y="16060"/>
                  </a:lnTo>
                  <a:cubicBezTo>
                    <a:pt x="5608" y="16453"/>
                    <a:pt x="5917" y="16751"/>
                    <a:pt x="6298" y="16751"/>
                  </a:cubicBezTo>
                  <a:lnTo>
                    <a:pt x="7525" y="16751"/>
                  </a:lnTo>
                  <a:cubicBezTo>
                    <a:pt x="7942" y="16751"/>
                    <a:pt x="8108" y="16549"/>
                    <a:pt x="8180" y="16430"/>
                  </a:cubicBezTo>
                  <a:cubicBezTo>
                    <a:pt x="8299" y="16215"/>
                    <a:pt x="8287" y="15941"/>
                    <a:pt x="8120" y="15703"/>
                  </a:cubicBezTo>
                  <a:lnTo>
                    <a:pt x="7822" y="15203"/>
                  </a:lnTo>
                  <a:lnTo>
                    <a:pt x="7989" y="13417"/>
                  </a:lnTo>
                  <a:lnTo>
                    <a:pt x="9597" y="13417"/>
                  </a:lnTo>
                  <a:lnTo>
                    <a:pt x="9751" y="15298"/>
                  </a:lnTo>
                  <a:lnTo>
                    <a:pt x="9751" y="15310"/>
                  </a:lnTo>
                  <a:lnTo>
                    <a:pt x="9811" y="16072"/>
                  </a:lnTo>
                  <a:cubicBezTo>
                    <a:pt x="9835" y="16477"/>
                    <a:pt x="10144" y="16775"/>
                    <a:pt x="10525" y="16775"/>
                  </a:cubicBezTo>
                  <a:lnTo>
                    <a:pt x="11752" y="16775"/>
                  </a:lnTo>
                  <a:cubicBezTo>
                    <a:pt x="12168" y="16775"/>
                    <a:pt x="12335" y="16561"/>
                    <a:pt x="12406" y="16441"/>
                  </a:cubicBezTo>
                  <a:cubicBezTo>
                    <a:pt x="12525" y="16239"/>
                    <a:pt x="12514" y="15953"/>
                    <a:pt x="12347" y="15715"/>
                  </a:cubicBezTo>
                  <a:lnTo>
                    <a:pt x="12049" y="15227"/>
                  </a:lnTo>
                  <a:lnTo>
                    <a:pt x="12264" y="12977"/>
                  </a:lnTo>
                  <a:lnTo>
                    <a:pt x="12311" y="12977"/>
                  </a:lnTo>
                  <a:cubicBezTo>
                    <a:pt x="12502" y="12977"/>
                    <a:pt x="12752" y="12989"/>
                    <a:pt x="13049" y="12989"/>
                  </a:cubicBezTo>
                  <a:lnTo>
                    <a:pt x="13287" y="16072"/>
                  </a:lnTo>
                  <a:cubicBezTo>
                    <a:pt x="13323" y="16477"/>
                    <a:pt x="13633" y="16775"/>
                    <a:pt x="14002" y="16775"/>
                  </a:cubicBezTo>
                  <a:lnTo>
                    <a:pt x="15240" y="16775"/>
                  </a:lnTo>
                  <a:cubicBezTo>
                    <a:pt x="15657" y="16775"/>
                    <a:pt x="15823" y="16561"/>
                    <a:pt x="15895" y="16441"/>
                  </a:cubicBezTo>
                  <a:cubicBezTo>
                    <a:pt x="16014" y="16239"/>
                    <a:pt x="16002" y="15953"/>
                    <a:pt x="15835" y="15715"/>
                  </a:cubicBezTo>
                  <a:lnTo>
                    <a:pt x="15538" y="15227"/>
                  </a:lnTo>
                  <a:lnTo>
                    <a:pt x="15776" y="12560"/>
                  </a:lnTo>
                  <a:cubicBezTo>
                    <a:pt x="16062" y="12441"/>
                    <a:pt x="16324" y="12274"/>
                    <a:pt x="16526" y="12072"/>
                  </a:cubicBezTo>
                  <a:cubicBezTo>
                    <a:pt x="16883" y="11727"/>
                    <a:pt x="17086" y="11274"/>
                    <a:pt x="17086" y="10762"/>
                  </a:cubicBezTo>
                  <a:lnTo>
                    <a:pt x="17086" y="10607"/>
                  </a:lnTo>
                  <a:cubicBezTo>
                    <a:pt x="17217" y="10524"/>
                    <a:pt x="17347" y="10405"/>
                    <a:pt x="17478" y="10286"/>
                  </a:cubicBezTo>
                  <a:cubicBezTo>
                    <a:pt x="18395" y="9464"/>
                    <a:pt x="18741" y="8714"/>
                    <a:pt x="18526" y="8048"/>
                  </a:cubicBezTo>
                  <a:cubicBezTo>
                    <a:pt x="18526" y="8036"/>
                    <a:pt x="18526" y="8036"/>
                    <a:pt x="18514" y="8024"/>
                  </a:cubicBezTo>
                  <a:lnTo>
                    <a:pt x="18514" y="7988"/>
                  </a:lnTo>
                  <a:lnTo>
                    <a:pt x="18574" y="7274"/>
                  </a:lnTo>
                  <a:cubicBezTo>
                    <a:pt x="18586" y="7083"/>
                    <a:pt x="18621" y="6893"/>
                    <a:pt x="18645" y="6690"/>
                  </a:cubicBezTo>
                  <a:cubicBezTo>
                    <a:pt x="18681" y="6452"/>
                    <a:pt x="18717" y="6214"/>
                    <a:pt x="18741" y="5976"/>
                  </a:cubicBezTo>
                  <a:cubicBezTo>
                    <a:pt x="19431" y="5797"/>
                    <a:pt x="20157" y="5357"/>
                    <a:pt x="20300" y="4714"/>
                  </a:cubicBezTo>
                  <a:cubicBezTo>
                    <a:pt x="20360" y="4523"/>
                    <a:pt x="20384" y="4357"/>
                    <a:pt x="20300" y="4226"/>
                  </a:cubicBezTo>
                  <a:cubicBezTo>
                    <a:pt x="20205" y="4095"/>
                    <a:pt x="20062" y="4059"/>
                    <a:pt x="19955" y="4035"/>
                  </a:cubicBezTo>
                  <a:cubicBezTo>
                    <a:pt x="19788" y="3999"/>
                    <a:pt x="19538" y="3940"/>
                    <a:pt x="19110" y="3499"/>
                  </a:cubicBezTo>
                  <a:cubicBezTo>
                    <a:pt x="18807" y="3179"/>
                    <a:pt x="18359" y="3010"/>
                    <a:pt x="17909" y="3010"/>
                  </a:cubicBezTo>
                  <a:cubicBezTo>
                    <a:pt x="17739" y="3010"/>
                    <a:pt x="17570" y="3034"/>
                    <a:pt x="17407" y="3083"/>
                  </a:cubicBezTo>
                  <a:lnTo>
                    <a:pt x="17371" y="2214"/>
                  </a:lnTo>
                  <a:cubicBezTo>
                    <a:pt x="17336" y="1737"/>
                    <a:pt x="17050" y="1452"/>
                    <a:pt x="16788" y="1380"/>
                  </a:cubicBezTo>
                  <a:cubicBezTo>
                    <a:pt x="16715" y="1355"/>
                    <a:pt x="16634" y="1340"/>
                    <a:pt x="16550" y="1340"/>
                  </a:cubicBezTo>
                  <a:cubicBezTo>
                    <a:pt x="16317" y="1340"/>
                    <a:pt x="16054" y="1449"/>
                    <a:pt x="15835" y="1737"/>
                  </a:cubicBezTo>
                  <a:lnTo>
                    <a:pt x="15276" y="2440"/>
                  </a:lnTo>
                  <a:lnTo>
                    <a:pt x="15121" y="2440"/>
                  </a:lnTo>
                  <a:lnTo>
                    <a:pt x="14561" y="1737"/>
                  </a:lnTo>
                  <a:cubicBezTo>
                    <a:pt x="14338" y="1460"/>
                    <a:pt x="14067" y="1344"/>
                    <a:pt x="13830" y="1344"/>
                  </a:cubicBezTo>
                  <a:cubicBezTo>
                    <a:pt x="13751" y="1344"/>
                    <a:pt x="13677" y="1356"/>
                    <a:pt x="13609" y="1380"/>
                  </a:cubicBezTo>
                  <a:cubicBezTo>
                    <a:pt x="13347" y="1452"/>
                    <a:pt x="13061" y="1737"/>
                    <a:pt x="13037" y="2214"/>
                  </a:cubicBezTo>
                  <a:lnTo>
                    <a:pt x="12990" y="3083"/>
                  </a:lnTo>
                  <a:cubicBezTo>
                    <a:pt x="12827" y="3034"/>
                    <a:pt x="12657" y="3010"/>
                    <a:pt x="12488" y="3010"/>
                  </a:cubicBezTo>
                  <a:cubicBezTo>
                    <a:pt x="12038" y="3010"/>
                    <a:pt x="11590" y="3179"/>
                    <a:pt x="11287" y="3499"/>
                  </a:cubicBezTo>
                  <a:cubicBezTo>
                    <a:pt x="11109" y="3690"/>
                    <a:pt x="10966" y="3809"/>
                    <a:pt x="10835" y="3880"/>
                  </a:cubicBezTo>
                  <a:lnTo>
                    <a:pt x="6001" y="3880"/>
                  </a:lnTo>
                  <a:cubicBezTo>
                    <a:pt x="4096" y="3880"/>
                    <a:pt x="2453" y="5119"/>
                    <a:pt x="1857" y="6809"/>
                  </a:cubicBezTo>
                  <a:cubicBezTo>
                    <a:pt x="1238" y="5881"/>
                    <a:pt x="798" y="4523"/>
                    <a:pt x="1476" y="2821"/>
                  </a:cubicBezTo>
                  <a:lnTo>
                    <a:pt x="1476" y="2821"/>
                  </a:lnTo>
                  <a:cubicBezTo>
                    <a:pt x="1560" y="2845"/>
                    <a:pt x="1655" y="2856"/>
                    <a:pt x="1726" y="2856"/>
                  </a:cubicBezTo>
                  <a:cubicBezTo>
                    <a:pt x="1798" y="2856"/>
                    <a:pt x="1869" y="2856"/>
                    <a:pt x="1929" y="2833"/>
                  </a:cubicBezTo>
                  <a:cubicBezTo>
                    <a:pt x="2215" y="2785"/>
                    <a:pt x="2465" y="2618"/>
                    <a:pt x="2631" y="2380"/>
                  </a:cubicBezTo>
                  <a:cubicBezTo>
                    <a:pt x="3120" y="1642"/>
                    <a:pt x="3322" y="1071"/>
                    <a:pt x="3227" y="630"/>
                  </a:cubicBezTo>
                  <a:cubicBezTo>
                    <a:pt x="3179" y="416"/>
                    <a:pt x="3060" y="237"/>
                    <a:pt x="2869" y="118"/>
                  </a:cubicBezTo>
                  <a:cubicBezTo>
                    <a:pt x="2741" y="37"/>
                    <a:pt x="2602" y="1"/>
                    <a:pt x="2457" y="1"/>
                  </a:cubicBezTo>
                  <a:close/>
                </a:path>
              </a:pathLst>
            </a:custGeom>
            <a:solidFill>
              <a:srgbClr val="0140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01402E"/>
                </a:solidFill>
              </a:endParaRPr>
            </a:p>
          </p:txBody>
        </p:sp>
      </p:grpSp>
      <p:sp>
        <p:nvSpPr>
          <p:cNvPr id="320" name="Google Shape;320;p32"/>
          <p:cNvSpPr txBox="1"/>
          <p:nvPr/>
        </p:nvSpPr>
        <p:spPr>
          <a:xfrm>
            <a:off x="5429325" y="1078275"/>
            <a:ext cx="10035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1402E"/>
                </a:solidFill>
              </a:rPr>
              <a:t>Tier A</a:t>
            </a:r>
            <a:endParaRPr b="1" sz="2200">
              <a:solidFill>
                <a:srgbClr val="01402E"/>
              </a:solidFill>
            </a:endParaRPr>
          </a:p>
        </p:txBody>
      </p:sp>
      <p:grpSp>
        <p:nvGrpSpPr>
          <p:cNvPr id="321" name="Google Shape;321;p32"/>
          <p:cNvGrpSpPr/>
          <p:nvPr/>
        </p:nvGrpSpPr>
        <p:grpSpPr>
          <a:xfrm>
            <a:off x="4850914" y="1657100"/>
            <a:ext cx="1576849" cy="523200"/>
            <a:chOff x="5189276" y="1730400"/>
            <a:chExt cx="1576849" cy="523200"/>
          </a:xfrm>
        </p:grpSpPr>
        <p:grpSp>
          <p:nvGrpSpPr>
            <p:cNvPr id="322" name="Google Shape;322;p32"/>
            <p:cNvGrpSpPr/>
            <p:nvPr/>
          </p:nvGrpSpPr>
          <p:grpSpPr>
            <a:xfrm>
              <a:off x="5189276" y="1829243"/>
              <a:ext cx="446917" cy="325508"/>
              <a:chOff x="3749275" y="3272675"/>
              <a:chExt cx="500075" cy="364225"/>
            </a:xfrm>
          </p:grpSpPr>
          <p:sp>
            <p:nvSpPr>
              <p:cNvPr id="323" name="Google Shape;323;p32"/>
              <p:cNvSpPr/>
              <p:nvPr/>
            </p:nvSpPr>
            <p:spPr>
              <a:xfrm>
                <a:off x="4055250" y="3373175"/>
                <a:ext cx="129500" cy="101225"/>
              </a:xfrm>
              <a:custGeom>
                <a:rect b="b" l="l" r="r" t="t"/>
                <a:pathLst>
                  <a:path extrusionOk="0" h="4049" w="5180">
                    <a:moveTo>
                      <a:pt x="2584" y="595"/>
                    </a:moveTo>
                    <a:cubicBezTo>
                      <a:pt x="3144" y="595"/>
                      <a:pt x="3656" y="750"/>
                      <a:pt x="4049" y="1036"/>
                    </a:cubicBezTo>
                    <a:cubicBezTo>
                      <a:pt x="4406" y="1310"/>
                      <a:pt x="4608" y="1667"/>
                      <a:pt x="4608" y="2024"/>
                    </a:cubicBezTo>
                    <a:cubicBezTo>
                      <a:pt x="4608" y="2393"/>
                      <a:pt x="4418" y="2738"/>
                      <a:pt x="4049" y="3000"/>
                    </a:cubicBezTo>
                    <a:cubicBezTo>
                      <a:pt x="3656" y="3286"/>
                      <a:pt x="3144" y="3453"/>
                      <a:pt x="2584" y="3453"/>
                    </a:cubicBezTo>
                    <a:cubicBezTo>
                      <a:pt x="2037" y="3453"/>
                      <a:pt x="1513" y="3286"/>
                      <a:pt x="1132" y="3000"/>
                    </a:cubicBezTo>
                    <a:cubicBezTo>
                      <a:pt x="775" y="2738"/>
                      <a:pt x="560" y="2381"/>
                      <a:pt x="560" y="2024"/>
                    </a:cubicBezTo>
                    <a:cubicBezTo>
                      <a:pt x="584" y="1667"/>
                      <a:pt x="775" y="1310"/>
                      <a:pt x="1132" y="1036"/>
                    </a:cubicBezTo>
                    <a:cubicBezTo>
                      <a:pt x="1513" y="750"/>
                      <a:pt x="2037" y="595"/>
                      <a:pt x="2584" y="595"/>
                    </a:cubicBezTo>
                    <a:close/>
                    <a:moveTo>
                      <a:pt x="2584" y="0"/>
                    </a:moveTo>
                    <a:cubicBezTo>
                      <a:pt x="1156" y="12"/>
                      <a:pt x="1" y="905"/>
                      <a:pt x="1" y="2024"/>
                    </a:cubicBezTo>
                    <a:cubicBezTo>
                      <a:pt x="1" y="3131"/>
                      <a:pt x="1156" y="4048"/>
                      <a:pt x="2584" y="4048"/>
                    </a:cubicBezTo>
                    <a:cubicBezTo>
                      <a:pt x="4013" y="4048"/>
                      <a:pt x="5180" y="3131"/>
                      <a:pt x="5180" y="2024"/>
                    </a:cubicBezTo>
                    <a:cubicBezTo>
                      <a:pt x="5180" y="905"/>
                      <a:pt x="4013" y="0"/>
                      <a:pt x="2584" y="0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2"/>
              <p:cNvSpPr/>
              <p:nvPr/>
            </p:nvSpPr>
            <p:spPr>
              <a:xfrm>
                <a:off x="4131150" y="3410675"/>
                <a:ext cx="14025" cy="26500"/>
              </a:xfrm>
              <a:custGeom>
                <a:rect b="b" l="l" r="r" t="t"/>
                <a:pathLst>
                  <a:path extrusionOk="0" h="1060" w="561">
                    <a:moveTo>
                      <a:pt x="287" y="0"/>
                    </a:moveTo>
                    <a:cubicBezTo>
                      <a:pt x="132" y="0"/>
                      <a:pt x="1" y="131"/>
                      <a:pt x="1" y="286"/>
                    </a:cubicBezTo>
                    <a:lnTo>
                      <a:pt x="1" y="762"/>
                    </a:lnTo>
                    <a:cubicBezTo>
                      <a:pt x="1" y="917"/>
                      <a:pt x="132" y="1060"/>
                      <a:pt x="287" y="1060"/>
                    </a:cubicBezTo>
                    <a:cubicBezTo>
                      <a:pt x="441" y="1060"/>
                      <a:pt x="560" y="917"/>
                      <a:pt x="560" y="774"/>
                    </a:cubicBezTo>
                    <a:lnTo>
                      <a:pt x="560" y="286"/>
                    </a:lnTo>
                    <a:cubicBezTo>
                      <a:pt x="560" y="119"/>
                      <a:pt x="429" y="0"/>
                      <a:pt x="287" y="0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2"/>
              <p:cNvSpPr/>
              <p:nvPr/>
            </p:nvSpPr>
            <p:spPr>
              <a:xfrm>
                <a:off x="4094250" y="3410675"/>
                <a:ext cx="14600" cy="26500"/>
              </a:xfrm>
              <a:custGeom>
                <a:rect b="b" l="l" r="r" t="t"/>
                <a:pathLst>
                  <a:path extrusionOk="0" h="1060" w="584">
                    <a:moveTo>
                      <a:pt x="298" y="0"/>
                    </a:moveTo>
                    <a:cubicBezTo>
                      <a:pt x="155" y="0"/>
                      <a:pt x="12" y="131"/>
                      <a:pt x="12" y="286"/>
                    </a:cubicBezTo>
                    <a:lnTo>
                      <a:pt x="12" y="762"/>
                    </a:lnTo>
                    <a:cubicBezTo>
                      <a:pt x="0" y="917"/>
                      <a:pt x="131" y="1060"/>
                      <a:pt x="298" y="1060"/>
                    </a:cubicBezTo>
                    <a:cubicBezTo>
                      <a:pt x="465" y="1060"/>
                      <a:pt x="584" y="917"/>
                      <a:pt x="584" y="774"/>
                    </a:cubicBezTo>
                    <a:lnTo>
                      <a:pt x="584" y="286"/>
                    </a:lnTo>
                    <a:cubicBezTo>
                      <a:pt x="584" y="119"/>
                      <a:pt x="453" y="0"/>
                      <a:pt x="298" y="0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2"/>
              <p:cNvSpPr/>
              <p:nvPr/>
            </p:nvSpPr>
            <p:spPr>
              <a:xfrm>
                <a:off x="4078175" y="3339825"/>
                <a:ext cx="14325" cy="19975"/>
              </a:xfrm>
              <a:custGeom>
                <a:rect b="b" l="l" r="r" t="t"/>
                <a:pathLst>
                  <a:path extrusionOk="0" h="799" w="573">
                    <a:moveTo>
                      <a:pt x="286" y="1"/>
                    </a:moveTo>
                    <a:cubicBezTo>
                      <a:pt x="120" y="1"/>
                      <a:pt x="1" y="143"/>
                      <a:pt x="1" y="286"/>
                    </a:cubicBezTo>
                    <a:lnTo>
                      <a:pt x="1" y="513"/>
                    </a:lnTo>
                    <a:cubicBezTo>
                      <a:pt x="1" y="679"/>
                      <a:pt x="143" y="798"/>
                      <a:pt x="286" y="798"/>
                    </a:cubicBezTo>
                    <a:cubicBezTo>
                      <a:pt x="441" y="798"/>
                      <a:pt x="572" y="679"/>
                      <a:pt x="572" y="513"/>
                    </a:cubicBezTo>
                    <a:lnTo>
                      <a:pt x="572" y="286"/>
                    </a:lnTo>
                    <a:cubicBezTo>
                      <a:pt x="572" y="120"/>
                      <a:pt x="441" y="1"/>
                      <a:pt x="286" y="1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2"/>
              <p:cNvSpPr/>
              <p:nvPr/>
            </p:nvSpPr>
            <p:spPr>
              <a:xfrm>
                <a:off x="4147825" y="3339825"/>
                <a:ext cx="14025" cy="19975"/>
              </a:xfrm>
              <a:custGeom>
                <a:rect b="b" l="l" r="r" t="t"/>
                <a:pathLst>
                  <a:path extrusionOk="0" h="799" w="561">
                    <a:moveTo>
                      <a:pt x="286" y="1"/>
                    </a:moveTo>
                    <a:cubicBezTo>
                      <a:pt x="132" y="1"/>
                      <a:pt x="1" y="143"/>
                      <a:pt x="1" y="286"/>
                    </a:cubicBezTo>
                    <a:lnTo>
                      <a:pt x="1" y="513"/>
                    </a:lnTo>
                    <a:cubicBezTo>
                      <a:pt x="1" y="679"/>
                      <a:pt x="132" y="798"/>
                      <a:pt x="286" y="798"/>
                    </a:cubicBezTo>
                    <a:cubicBezTo>
                      <a:pt x="429" y="798"/>
                      <a:pt x="560" y="679"/>
                      <a:pt x="560" y="513"/>
                    </a:cubicBezTo>
                    <a:lnTo>
                      <a:pt x="560" y="286"/>
                    </a:lnTo>
                    <a:cubicBezTo>
                      <a:pt x="560" y="120"/>
                      <a:pt x="429" y="1"/>
                      <a:pt x="286" y="1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2"/>
              <p:cNvSpPr/>
              <p:nvPr/>
            </p:nvSpPr>
            <p:spPr>
              <a:xfrm>
                <a:off x="3749275" y="3272675"/>
                <a:ext cx="500075" cy="364225"/>
              </a:xfrm>
              <a:custGeom>
                <a:rect b="b" l="l" r="r" t="t"/>
                <a:pathLst>
                  <a:path extrusionOk="0" h="14569" w="20003">
                    <a:moveTo>
                      <a:pt x="10525" y="627"/>
                    </a:moveTo>
                    <a:cubicBezTo>
                      <a:pt x="10687" y="692"/>
                      <a:pt x="10926" y="784"/>
                      <a:pt x="11329" y="784"/>
                    </a:cubicBezTo>
                    <a:cubicBezTo>
                      <a:pt x="11518" y="784"/>
                      <a:pt x="11743" y="763"/>
                      <a:pt x="12014" y="710"/>
                    </a:cubicBezTo>
                    <a:cubicBezTo>
                      <a:pt x="12081" y="696"/>
                      <a:pt x="12151" y="689"/>
                      <a:pt x="12220" y="689"/>
                    </a:cubicBezTo>
                    <a:cubicBezTo>
                      <a:pt x="12444" y="689"/>
                      <a:pt x="12674" y="759"/>
                      <a:pt x="12883" y="877"/>
                    </a:cubicBezTo>
                    <a:cubicBezTo>
                      <a:pt x="12228" y="1234"/>
                      <a:pt x="11668" y="1770"/>
                      <a:pt x="11240" y="2437"/>
                    </a:cubicBezTo>
                    <a:cubicBezTo>
                      <a:pt x="10656" y="1877"/>
                      <a:pt x="10335" y="1067"/>
                      <a:pt x="10525" y="627"/>
                    </a:cubicBezTo>
                    <a:close/>
                    <a:moveTo>
                      <a:pt x="19145" y="639"/>
                    </a:moveTo>
                    <a:cubicBezTo>
                      <a:pt x="19336" y="1079"/>
                      <a:pt x="19003" y="1889"/>
                      <a:pt x="18431" y="2448"/>
                    </a:cubicBezTo>
                    <a:cubicBezTo>
                      <a:pt x="18252" y="2175"/>
                      <a:pt x="18062" y="1936"/>
                      <a:pt x="17848" y="1710"/>
                    </a:cubicBezTo>
                    <a:cubicBezTo>
                      <a:pt x="17538" y="1377"/>
                      <a:pt x="17181" y="1103"/>
                      <a:pt x="16788" y="889"/>
                    </a:cubicBezTo>
                    <a:cubicBezTo>
                      <a:pt x="16992" y="764"/>
                      <a:pt x="17217" y="700"/>
                      <a:pt x="17436" y="700"/>
                    </a:cubicBezTo>
                    <a:cubicBezTo>
                      <a:pt x="17511" y="700"/>
                      <a:pt x="17585" y="707"/>
                      <a:pt x="17657" y="722"/>
                    </a:cubicBezTo>
                    <a:cubicBezTo>
                      <a:pt x="17914" y="770"/>
                      <a:pt x="18132" y="788"/>
                      <a:pt x="18317" y="788"/>
                    </a:cubicBezTo>
                    <a:cubicBezTo>
                      <a:pt x="18731" y="788"/>
                      <a:pt x="18981" y="696"/>
                      <a:pt x="19145" y="639"/>
                    </a:cubicBezTo>
                    <a:close/>
                    <a:moveTo>
                      <a:pt x="15645" y="11247"/>
                    </a:moveTo>
                    <a:lnTo>
                      <a:pt x="15645" y="12545"/>
                    </a:lnTo>
                    <a:lnTo>
                      <a:pt x="14692" y="12545"/>
                    </a:lnTo>
                    <a:lnTo>
                      <a:pt x="14692" y="11426"/>
                    </a:lnTo>
                    <a:lnTo>
                      <a:pt x="14681" y="11426"/>
                    </a:lnTo>
                    <a:cubicBezTo>
                      <a:pt x="14990" y="11426"/>
                      <a:pt x="15312" y="11390"/>
                      <a:pt x="15645" y="11247"/>
                    </a:cubicBezTo>
                    <a:close/>
                    <a:moveTo>
                      <a:pt x="6572" y="11485"/>
                    </a:moveTo>
                    <a:cubicBezTo>
                      <a:pt x="6870" y="11545"/>
                      <a:pt x="7180" y="11592"/>
                      <a:pt x="7537" y="11604"/>
                    </a:cubicBezTo>
                    <a:lnTo>
                      <a:pt x="7537" y="12557"/>
                    </a:lnTo>
                    <a:lnTo>
                      <a:pt x="6572" y="12557"/>
                    </a:lnTo>
                    <a:lnTo>
                      <a:pt x="6572" y="11485"/>
                    </a:lnTo>
                    <a:close/>
                    <a:moveTo>
                      <a:pt x="7620" y="13128"/>
                    </a:moveTo>
                    <a:lnTo>
                      <a:pt x="7882" y="13759"/>
                    </a:lnTo>
                    <a:cubicBezTo>
                      <a:pt x="7906" y="13855"/>
                      <a:pt x="7918" y="13902"/>
                      <a:pt x="7918" y="13926"/>
                    </a:cubicBezTo>
                    <a:cubicBezTo>
                      <a:pt x="7894" y="13938"/>
                      <a:pt x="7858" y="13938"/>
                      <a:pt x="7823" y="13938"/>
                    </a:cubicBezTo>
                    <a:lnTo>
                      <a:pt x="6668" y="13938"/>
                    </a:lnTo>
                    <a:cubicBezTo>
                      <a:pt x="6608" y="13938"/>
                      <a:pt x="6572" y="13902"/>
                      <a:pt x="6572" y="13843"/>
                    </a:cubicBezTo>
                    <a:lnTo>
                      <a:pt x="6572" y="13128"/>
                    </a:lnTo>
                    <a:close/>
                    <a:moveTo>
                      <a:pt x="15728" y="13128"/>
                    </a:moveTo>
                    <a:lnTo>
                      <a:pt x="15990" y="13759"/>
                    </a:lnTo>
                    <a:cubicBezTo>
                      <a:pt x="16014" y="13855"/>
                      <a:pt x="16026" y="13902"/>
                      <a:pt x="16026" y="13926"/>
                    </a:cubicBezTo>
                    <a:cubicBezTo>
                      <a:pt x="16002" y="13938"/>
                      <a:pt x="15978" y="13938"/>
                      <a:pt x="15931" y="13938"/>
                    </a:cubicBezTo>
                    <a:lnTo>
                      <a:pt x="14788" y="13938"/>
                    </a:lnTo>
                    <a:cubicBezTo>
                      <a:pt x="14716" y="13938"/>
                      <a:pt x="14681" y="13902"/>
                      <a:pt x="14681" y="13843"/>
                    </a:cubicBezTo>
                    <a:lnTo>
                      <a:pt x="14681" y="13128"/>
                    </a:lnTo>
                    <a:close/>
                    <a:moveTo>
                      <a:pt x="4274" y="13140"/>
                    </a:moveTo>
                    <a:lnTo>
                      <a:pt x="4691" y="13962"/>
                    </a:lnTo>
                    <a:lnTo>
                      <a:pt x="3322" y="13962"/>
                    </a:lnTo>
                    <a:lnTo>
                      <a:pt x="3322" y="13938"/>
                    </a:lnTo>
                    <a:lnTo>
                      <a:pt x="3274" y="13938"/>
                    </a:lnTo>
                    <a:cubicBezTo>
                      <a:pt x="3274" y="13902"/>
                      <a:pt x="3274" y="13843"/>
                      <a:pt x="3262" y="13795"/>
                    </a:cubicBezTo>
                    <a:lnTo>
                      <a:pt x="3239" y="13140"/>
                    </a:lnTo>
                    <a:close/>
                    <a:moveTo>
                      <a:pt x="12383" y="13140"/>
                    </a:moveTo>
                    <a:cubicBezTo>
                      <a:pt x="12454" y="13402"/>
                      <a:pt x="12549" y="13605"/>
                      <a:pt x="12633" y="13783"/>
                    </a:cubicBezTo>
                    <a:lnTo>
                      <a:pt x="12728" y="13962"/>
                    </a:lnTo>
                    <a:lnTo>
                      <a:pt x="11347" y="13962"/>
                    </a:lnTo>
                    <a:lnTo>
                      <a:pt x="11347" y="13938"/>
                    </a:lnTo>
                    <a:lnTo>
                      <a:pt x="11299" y="13938"/>
                    </a:lnTo>
                    <a:cubicBezTo>
                      <a:pt x="11299" y="13902"/>
                      <a:pt x="11299" y="13843"/>
                      <a:pt x="11287" y="13795"/>
                    </a:cubicBezTo>
                    <a:lnTo>
                      <a:pt x="11252" y="13140"/>
                    </a:lnTo>
                    <a:close/>
                    <a:moveTo>
                      <a:pt x="10469" y="1"/>
                    </a:moveTo>
                    <a:cubicBezTo>
                      <a:pt x="10425" y="1"/>
                      <a:pt x="10379" y="9"/>
                      <a:pt x="10335" y="31"/>
                    </a:cubicBezTo>
                    <a:cubicBezTo>
                      <a:pt x="10168" y="91"/>
                      <a:pt x="10085" y="246"/>
                      <a:pt x="10025" y="389"/>
                    </a:cubicBezTo>
                    <a:cubicBezTo>
                      <a:pt x="9930" y="591"/>
                      <a:pt x="9906" y="817"/>
                      <a:pt x="9918" y="1055"/>
                    </a:cubicBezTo>
                    <a:cubicBezTo>
                      <a:pt x="9506" y="1028"/>
                      <a:pt x="9098" y="1015"/>
                      <a:pt x="8699" y="1015"/>
                    </a:cubicBezTo>
                    <a:cubicBezTo>
                      <a:pt x="8059" y="1015"/>
                      <a:pt x="7442" y="1049"/>
                      <a:pt x="6870" y="1115"/>
                    </a:cubicBezTo>
                    <a:cubicBezTo>
                      <a:pt x="6703" y="1127"/>
                      <a:pt x="6596" y="1282"/>
                      <a:pt x="6608" y="1436"/>
                    </a:cubicBezTo>
                    <a:cubicBezTo>
                      <a:pt x="6631" y="1595"/>
                      <a:pt x="6761" y="1699"/>
                      <a:pt x="6916" y="1699"/>
                    </a:cubicBezTo>
                    <a:cubicBezTo>
                      <a:pt x="6925" y="1699"/>
                      <a:pt x="6933" y="1699"/>
                      <a:pt x="6941" y="1698"/>
                    </a:cubicBezTo>
                    <a:cubicBezTo>
                      <a:pt x="7496" y="1629"/>
                      <a:pt x="8092" y="1592"/>
                      <a:pt x="8706" y="1592"/>
                    </a:cubicBezTo>
                    <a:cubicBezTo>
                      <a:pt x="9147" y="1592"/>
                      <a:pt x="9597" y="1611"/>
                      <a:pt x="10049" y="1651"/>
                    </a:cubicBezTo>
                    <a:cubicBezTo>
                      <a:pt x="10228" y="2127"/>
                      <a:pt x="10549" y="2591"/>
                      <a:pt x="10954" y="2960"/>
                    </a:cubicBezTo>
                    <a:cubicBezTo>
                      <a:pt x="10501" y="3865"/>
                      <a:pt x="10240" y="4937"/>
                      <a:pt x="10240" y="6068"/>
                    </a:cubicBezTo>
                    <a:cubicBezTo>
                      <a:pt x="10240" y="7532"/>
                      <a:pt x="11132" y="8699"/>
                      <a:pt x="12668" y="9294"/>
                    </a:cubicBezTo>
                    <a:cubicBezTo>
                      <a:pt x="13347" y="9568"/>
                      <a:pt x="14097" y="9687"/>
                      <a:pt x="14823" y="9687"/>
                    </a:cubicBezTo>
                    <a:cubicBezTo>
                      <a:pt x="15335" y="9687"/>
                      <a:pt x="15824" y="9628"/>
                      <a:pt x="16300" y="9509"/>
                    </a:cubicBezTo>
                    <a:lnTo>
                      <a:pt x="16336" y="9509"/>
                    </a:lnTo>
                    <a:cubicBezTo>
                      <a:pt x="15931" y="10747"/>
                      <a:pt x="15276" y="10866"/>
                      <a:pt x="14692" y="10866"/>
                    </a:cubicBezTo>
                    <a:cubicBezTo>
                      <a:pt x="14573" y="10866"/>
                      <a:pt x="14347" y="10866"/>
                      <a:pt x="14145" y="10842"/>
                    </a:cubicBezTo>
                    <a:cubicBezTo>
                      <a:pt x="13930" y="10842"/>
                      <a:pt x="13740" y="10830"/>
                      <a:pt x="13657" y="10830"/>
                    </a:cubicBezTo>
                    <a:cubicBezTo>
                      <a:pt x="13264" y="10830"/>
                      <a:pt x="12942" y="10997"/>
                      <a:pt x="12680" y="11307"/>
                    </a:cubicBezTo>
                    <a:cubicBezTo>
                      <a:pt x="12430" y="11640"/>
                      <a:pt x="12287" y="12116"/>
                      <a:pt x="12311" y="12557"/>
                    </a:cubicBezTo>
                    <a:lnTo>
                      <a:pt x="11252" y="12557"/>
                    </a:lnTo>
                    <a:lnTo>
                      <a:pt x="11228" y="11878"/>
                    </a:lnTo>
                    <a:cubicBezTo>
                      <a:pt x="11216" y="11545"/>
                      <a:pt x="11121" y="11307"/>
                      <a:pt x="10954" y="11164"/>
                    </a:cubicBezTo>
                    <a:cubicBezTo>
                      <a:pt x="10831" y="11041"/>
                      <a:pt x="10656" y="10980"/>
                      <a:pt x="10444" y="10980"/>
                    </a:cubicBezTo>
                    <a:cubicBezTo>
                      <a:pt x="10409" y="10980"/>
                      <a:pt x="10372" y="10982"/>
                      <a:pt x="10335" y="10985"/>
                    </a:cubicBezTo>
                    <a:cubicBezTo>
                      <a:pt x="9619" y="11039"/>
                      <a:pt x="9341" y="11053"/>
                      <a:pt x="9154" y="11053"/>
                    </a:cubicBezTo>
                    <a:cubicBezTo>
                      <a:pt x="9051" y="11053"/>
                      <a:pt x="8976" y="11049"/>
                      <a:pt x="8870" y="11045"/>
                    </a:cubicBezTo>
                    <a:cubicBezTo>
                      <a:pt x="8680" y="11021"/>
                      <a:pt x="8370" y="11009"/>
                      <a:pt x="7656" y="11009"/>
                    </a:cubicBezTo>
                    <a:cubicBezTo>
                      <a:pt x="6751" y="11009"/>
                      <a:pt x="6108" y="10771"/>
                      <a:pt x="5417" y="10366"/>
                    </a:cubicBezTo>
                    <a:cubicBezTo>
                      <a:pt x="5775" y="9044"/>
                      <a:pt x="5739" y="7437"/>
                      <a:pt x="4989" y="6735"/>
                    </a:cubicBezTo>
                    <a:cubicBezTo>
                      <a:pt x="4933" y="6690"/>
                      <a:pt x="4863" y="6666"/>
                      <a:pt x="4793" y="6666"/>
                    </a:cubicBezTo>
                    <a:cubicBezTo>
                      <a:pt x="4714" y="6666"/>
                      <a:pt x="4635" y="6696"/>
                      <a:pt x="4572" y="6758"/>
                    </a:cubicBezTo>
                    <a:cubicBezTo>
                      <a:pt x="4465" y="6878"/>
                      <a:pt x="4465" y="7056"/>
                      <a:pt x="4584" y="7175"/>
                    </a:cubicBezTo>
                    <a:cubicBezTo>
                      <a:pt x="5167" y="7723"/>
                      <a:pt x="5156" y="9259"/>
                      <a:pt x="4798" y="10426"/>
                    </a:cubicBezTo>
                    <a:lnTo>
                      <a:pt x="4263" y="12533"/>
                    </a:lnTo>
                    <a:lnTo>
                      <a:pt x="3239" y="12533"/>
                    </a:lnTo>
                    <a:lnTo>
                      <a:pt x="3155" y="10509"/>
                    </a:lnTo>
                    <a:cubicBezTo>
                      <a:pt x="3120" y="9509"/>
                      <a:pt x="2905" y="8747"/>
                      <a:pt x="2715" y="8080"/>
                    </a:cubicBezTo>
                    <a:cubicBezTo>
                      <a:pt x="2536" y="7437"/>
                      <a:pt x="2381" y="6889"/>
                      <a:pt x="2381" y="6235"/>
                    </a:cubicBezTo>
                    <a:cubicBezTo>
                      <a:pt x="2381" y="3925"/>
                      <a:pt x="3393" y="2556"/>
                      <a:pt x="5584" y="1948"/>
                    </a:cubicBezTo>
                    <a:cubicBezTo>
                      <a:pt x="5739" y="1901"/>
                      <a:pt x="5822" y="1734"/>
                      <a:pt x="5775" y="1591"/>
                    </a:cubicBezTo>
                    <a:cubicBezTo>
                      <a:pt x="5746" y="1466"/>
                      <a:pt x="5631" y="1387"/>
                      <a:pt x="5506" y="1387"/>
                    </a:cubicBezTo>
                    <a:cubicBezTo>
                      <a:pt x="5477" y="1387"/>
                      <a:pt x="5447" y="1392"/>
                      <a:pt x="5417" y="1401"/>
                    </a:cubicBezTo>
                    <a:cubicBezTo>
                      <a:pt x="4263" y="1722"/>
                      <a:pt x="3370" y="2270"/>
                      <a:pt x="2774" y="3032"/>
                    </a:cubicBezTo>
                    <a:cubicBezTo>
                      <a:pt x="2405" y="3508"/>
                      <a:pt x="2131" y="4080"/>
                      <a:pt x="1988" y="4711"/>
                    </a:cubicBezTo>
                    <a:cubicBezTo>
                      <a:pt x="1167" y="4472"/>
                      <a:pt x="584" y="3734"/>
                      <a:pt x="584" y="2865"/>
                    </a:cubicBezTo>
                    <a:cubicBezTo>
                      <a:pt x="584" y="1817"/>
                      <a:pt x="1453" y="948"/>
                      <a:pt x="2500" y="948"/>
                    </a:cubicBezTo>
                    <a:cubicBezTo>
                      <a:pt x="2667" y="948"/>
                      <a:pt x="2786" y="817"/>
                      <a:pt x="2786" y="662"/>
                    </a:cubicBezTo>
                    <a:cubicBezTo>
                      <a:pt x="2786" y="508"/>
                      <a:pt x="2655" y="389"/>
                      <a:pt x="2500" y="389"/>
                    </a:cubicBezTo>
                    <a:cubicBezTo>
                      <a:pt x="1119" y="389"/>
                      <a:pt x="0" y="1520"/>
                      <a:pt x="0" y="2889"/>
                    </a:cubicBezTo>
                    <a:cubicBezTo>
                      <a:pt x="0" y="4032"/>
                      <a:pt x="798" y="5032"/>
                      <a:pt x="1869" y="5306"/>
                    </a:cubicBezTo>
                    <a:cubicBezTo>
                      <a:pt x="1822" y="5604"/>
                      <a:pt x="1810" y="5937"/>
                      <a:pt x="1810" y="6258"/>
                    </a:cubicBezTo>
                    <a:cubicBezTo>
                      <a:pt x="1810" y="6997"/>
                      <a:pt x="1988" y="7616"/>
                      <a:pt x="2167" y="8271"/>
                    </a:cubicBezTo>
                    <a:cubicBezTo>
                      <a:pt x="2358" y="8937"/>
                      <a:pt x="2548" y="9640"/>
                      <a:pt x="2596" y="10568"/>
                    </a:cubicBezTo>
                    <a:lnTo>
                      <a:pt x="2715" y="13819"/>
                    </a:lnTo>
                    <a:cubicBezTo>
                      <a:pt x="2727" y="14045"/>
                      <a:pt x="2727" y="14200"/>
                      <a:pt x="2822" y="14331"/>
                    </a:cubicBezTo>
                    <a:cubicBezTo>
                      <a:pt x="2965" y="14533"/>
                      <a:pt x="3215" y="14533"/>
                      <a:pt x="3358" y="14533"/>
                    </a:cubicBezTo>
                    <a:lnTo>
                      <a:pt x="4917" y="14533"/>
                    </a:lnTo>
                    <a:cubicBezTo>
                      <a:pt x="5060" y="14533"/>
                      <a:pt x="5203" y="14474"/>
                      <a:pt x="5287" y="14378"/>
                    </a:cubicBezTo>
                    <a:cubicBezTo>
                      <a:pt x="5394" y="14236"/>
                      <a:pt x="5406" y="14045"/>
                      <a:pt x="5334" y="13855"/>
                    </a:cubicBezTo>
                    <a:cubicBezTo>
                      <a:pt x="5334" y="13843"/>
                      <a:pt x="5334" y="13843"/>
                      <a:pt x="5322" y="13843"/>
                    </a:cubicBezTo>
                    <a:lnTo>
                      <a:pt x="4798" y="12831"/>
                    </a:lnTo>
                    <a:lnTo>
                      <a:pt x="5275" y="10985"/>
                    </a:lnTo>
                    <a:cubicBezTo>
                      <a:pt x="5513" y="11116"/>
                      <a:pt x="5763" y="11235"/>
                      <a:pt x="6013" y="11342"/>
                    </a:cubicBezTo>
                    <a:lnTo>
                      <a:pt x="6013" y="13866"/>
                    </a:lnTo>
                    <a:cubicBezTo>
                      <a:pt x="6013" y="14236"/>
                      <a:pt x="6334" y="14557"/>
                      <a:pt x="6703" y="14557"/>
                    </a:cubicBezTo>
                    <a:lnTo>
                      <a:pt x="7846" y="14557"/>
                    </a:lnTo>
                    <a:cubicBezTo>
                      <a:pt x="8180" y="14557"/>
                      <a:pt x="8335" y="14414"/>
                      <a:pt x="8430" y="14295"/>
                    </a:cubicBezTo>
                    <a:cubicBezTo>
                      <a:pt x="8513" y="14176"/>
                      <a:pt x="8596" y="13938"/>
                      <a:pt x="8442" y="13581"/>
                    </a:cubicBezTo>
                    <a:lnTo>
                      <a:pt x="8144" y="12807"/>
                    </a:lnTo>
                    <a:lnTo>
                      <a:pt x="8144" y="11640"/>
                    </a:lnTo>
                    <a:cubicBezTo>
                      <a:pt x="8513" y="11640"/>
                      <a:pt x="8716" y="11652"/>
                      <a:pt x="8858" y="11664"/>
                    </a:cubicBezTo>
                    <a:cubicBezTo>
                      <a:pt x="8955" y="11667"/>
                      <a:pt x="9030" y="11670"/>
                      <a:pt x="9115" y="11670"/>
                    </a:cubicBezTo>
                    <a:cubicBezTo>
                      <a:pt x="9323" y="11670"/>
                      <a:pt x="9595" y="11655"/>
                      <a:pt x="10406" y="11604"/>
                    </a:cubicBezTo>
                    <a:cubicBezTo>
                      <a:pt x="10501" y="11604"/>
                      <a:pt x="10573" y="11604"/>
                      <a:pt x="10597" y="11640"/>
                    </a:cubicBezTo>
                    <a:cubicBezTo>
                      <a:pt x="10621" y="11652"/>
                      <a:pt x="10680" y="11723"/>
                      <a:pt x="10680" y="11938"/>
                    </a:cubicBezTo>
                    <a:lnTo>
                      <a:pt x="10704" y="12866"/>
                    </a:lnTo>
                    <a:lnTo>
                      <a:pt x="10704" y="12890"/>
                    </a:lnTo>
                    <a:lnTo>
                      <a:pt x="10740" y="13843"/>
                    </a:lnTo>
                    <a:cubicBezTo>
                      <a:pt x="10751" y="14057"/>
                      <a:pt x="10751" y="14212"/>
                      <a:pt x="10835" y="14343"/>
                    </a:cubicBezTo>
                    <a:cubicBezTo>
                      <a:pt x="10990" y="14557"/>
                      <a:pt x="11240" y="14557"/>
                      <a:pt x="11371" y="14557"/>
                    </a:cubicBezTo>
                    <a:lnTo>
                      <a:pt x="12883" y="14557"/>
                    </a:lnTo>
                    <a:cubicBezTo>
                      <a:pt x="12898" y="14558"/>
                      <a:pt x="12912" y="14559"/>
                      <a:pt x="12927" y="14559"/>
                    </a:cubicBezTo>
                    <a:cubicBezTo>
                      <a:pt x="13085" y="14559"/>
                      <a:pt x="13213" y="14499"/>
                      <a:pt x="13311" y="14390"/>
                    </a:cubicBezTo>
                    <a:cubicBezTo>
                      <a:pt x="13430" y="14224"/>
                      <a:pt x="13418" y="14021"/>
                      <a:pt x="13335" y="13843"/>
                    </a:cubicBezTo>
                    <a:cubicBezTo>
                      <a:pt x="13252" y="13616"/>
                      <a:pt x="13026" y="13307"/>
                      <a:pt x="12918" y="12747"/>
                    </a:cubicBezTo>
                    <a:cubicBezTo>
                      <a:pt x="12847" y="12390"/>
                      <a:pt x="12954" y="11950"/>
                      <a:pt x="13157" y="11676"/>
                    </a:cubicBezTo>
                    <a:cubicBezTo>
                      <a:pt x="13299" y="11521"/>
                      <a:pt x="13478" y="11426"/>
                      <a:pt x="13680" y="11426"/>
                    </a:cubicBezTo>
                    <a:cubicBezTo>
                      <a:pt x="13776" y="11426"/>
                      <a:pt x="13954" y="11426"/>
                      <a:pt x="14145" y="11438"/>
                    </a:cubicBezTo>
                    <a:lnTo>
                      <a:pt x="14145" y="13878"/>
                    </a:lnTo>
                    <a:cubicBezTo>
                      <a:pt x="14145" y="14259"/>
                      <a:pt x="14454" y="14569"/>
                      <a:pt x="14823" y="14569"/>
                    </a:cubicBezTo>
                    <a:lnTo>
                      <a:pt x="15978" y="14569"/>
                    </a:lnTo>
                    <a:cubicBezTo>
                      <a:pt x="16300" y="14569"/>
                      <a:pt x="16466" y="14438"/>
                      <a:pt x="16550" y="14319"/>
                    </a:cubicBezTo>
                    <a:cubicBezTo>
                      <a:pt x="16645" y="14200"/>
                      <a:pt x="16717" y="13962"/>
                      <a:pt x="16574" y="13605"/>
                    </a:cubicBezTo>
                    <a:lnTo>
                      <a:pt x="16276" y="12831"/>
                    </a:lnTo>
                    <a:lnTo>
                      <a:pt x="16276" y="10878"/>
                    </a:lnTo>
                    <a:cubicBezTo>
                      <a:pt x="16550" y="10592"/>
                      <a:pt x="16788" y="10164"/>
                      <a:pt x="16967" y="9521"/>
                    </a:cubicBezTo>
                    <a:cubicBezTo>
                      <a:pt x="16990" y="9461"/>
                      <a:pt x="17002" y="9390"/>
                      <a:pt x="17014" y="9306"/>
                    </a:cubicBezTo>
                    <a:cubicBezTo>
                      <a:pt x="17669" y="9056"/>
                      <a:pt x="18241" y="8699"/>
                      <a:pt x="18657" y="8235"/>
                    </a:cubicBezTo>
                    <a:cubicBezTo>
                      <a:pt x="18752" y="8116"/>
                      <a:pt x="18752" y="7937"/>
                      <a:pt x="18633" y="7818"/>
                    </a:cubicBezTo>
                    <a:cubicBezTo>
                      <a:pt x="18577" y="7773"/>
                      <a:pt x="18508" y="7749"/>
                      <a:pt x="18437" y="7749"/>
                    </a:cubicBezTo>
                    <a:cubicBezTo>
                      <a:pt x="18359" y="7749"/>
                      <a:pt x="18280" y="7779"/>
                      <a:pt x="18217" y="7842"/>
                    </a:cubicBezTo>
                    <a:cubicBezTo>
                      <a:pt x="17681" y="8437"/>
                      <a:pt x="16824" y="8866"/>
                      <a:pt x="15812" y="9033"/>
                    </a:cubicBezTo>
                    <a:cubicBezTo>
                      <a:pt x="15502" y="9085"/>
                      <a:pt x="15187" y="9110"/>
                      <a:pt x="14874" y="9110"/>
                    </a:cubicBezTo>
                    <a:cubicBezTo>
                      <a:pt x="14185" y="9110"/>
                      <a:pt x="13504" y="8988"/>
                      <a:pt x="12907" y="8759"/>
                    </a:cubicBezTo>
                    <a:cubicBezTo>
                      <a:pt x="12133" y="8461"/>
                      <a:pt x="10859" y="7723"/>
                      <a:pt x="10859" y="6068"/>
                    </a:cubicBezTo>
                    <a:cubicBezTo>
                      <a:pt x="10859" y="3615"/>
                      <a:pt x="12264" y="996"/>
                      <a:pt x="14871" y="996"/>
                    </a:cubicBezTo>
                    <a:cubicBezTo>
                      <a:pt x="17169" y="996"/>
                      <a:pt x="18895" y="3187"/>
                      <a:pt x="18895" y="6068"/>
                    </a:cubicBezTo>
                    <a:cubicBezTo>
                      <a:pt x="18895" y="6306"/>
                      <a:pt x="18860" y="6532"/>
                      <a:pt x="18812" y="6735"/>
                    </a:cubicBezTo>
                    <a:cubicBezTo>
                      <a:pt x="18776" y="6889"/>
                      <a:pt x="18872" y="7056"/>
                      <a:pt x="19026" y="7092"/>
                    </a:cubicBezTo>
                    <a:cubicBezTo>
                      <a:pt x="19050" y="7100"/>
                      <a:pt x="19074" y="7103"/>
                      <a:pt x="19098" y="7103"/>
                    </a:cubicBezTo>
                    <a:cubicBezTo>
                      <a:pt x="19221" y="7103"/>
                      <a:pt x="19344" y="7009"/>
                      <a:pt x="19384" y="6889"/>
                    </a:cubicBezTo>
                    <a:cubicBezTo>
                      <a:pt x="19443" y="6628"/>
                      <a:pt x="19467" y="6354"/>
                      <a:pt x="19467" y="6068"/>
                    </a:cubicBezTo>
                    <a:cubicBezTo>
                      <a:pt x="19467" y="4937"/>
                      <a:pt x="19217" y="3865"/>
                      <a:pt x="18752" y="2960"/>
                    </a:cubicBezTo>
                    <a:cubicBezTo>
                      <a:pt x="19455" y="2270"/>
                      <a:pt x="20003" y="1174"/>
                      <a:pt x="19669" y="389"/>
                    </a:cubicBezTo>
                    <a:cubicBezTo>
                      <a:pt x="19598" y="234"/>
                      <a:pt x="19514" y="91"/>
                      <a:pt x="19348" y="31"/>
                    </a:cubicBezTo>
                    <a:cubicBezTo>
                      <a:pt x="19300" y="13"/>
                      <a:pt x="19254" y="6"/>
                      <a:pt x="19210" y="6"/>
                    </a:cubicBezTo>
                    <a:cubicBezTo>
                      <a:pt x="19110" y="6"/>
                      <a:pt x="19021" y="42"/>
                      <a:pt x="18955" y="67"/>
                    </a:cubicBezTo>
                    <a:cubicBezTo>
                      <a:pt x="18831" y="125"/>
                      <a:pt x="18655" y="206"/>
                      <a:pt x="18315" y="206"/>
                    </a:cubicBezTo>
                    <a:cubicBezTo>
                      <a:pt x="18166" y="206"/>
                      <a:pt x="17986" y="190"/>
                      <a:pt x="17764" y="151"/>
                    </a:cubicBezTo>
                    <a:cubicBezTo>
                      <a:pt x="17657" y="130"/>
                      <a:pt x="17550" y="120"/>
                      <a:pt x="17443" y="120"/>
                    </a:cubicBezTo>
                    <a:cubicBezTo>
                      <a:pt x="16990" y="120"/>
                      <a:pt x="16547" y="299"/>
                      <a:pt x="16181" y="627"/>
                    </a:cubicBezTo>
                    <a:cubicBezTo>
                      <a:pt x="15752" y="472"/>
                      <a:pt x="15300" y="401"/>
                      <a:pt x="14847" y="401"/>
                    </a:cubicBezTo>
                    <a:cubicBezTo>
                      <a:pt x="14383" y="401"/>
                      <a:pt x="13919" y="472"/>
                      <a:pt x="13502" y="627"/>
                    </a:cubicBezTo>
                    <a:cubicBezTo>
                      <a:pt x="13139" y="304"/>
                      <a:pt x="12680" y="125"/>
                      <a:pt x="12224" y="125"/>
                    </a:cubicBezTo>
                    <a:cubicBezTo>
                      <a:pt x="12126" y="125"/>
                      <a:pt x="12027" y="134"/>
                      <a:pt x="11930" y="151"/>
                    </a:cubicBezTo>
                    <a:cubicBezTo>
                      <a:pt x="11705" y="190"/>
                      <a:pt x="11523" y="206"/>
                      <a:pt x="11374" y="206"/>
                    </a:cubicBezTo>
                    <a:cubicBezTo>
                      <a:pt x="11034" y="206"/>
                      <a:pt x="10864" y="125"/>
                      <a:pt x="10740" y="67"/>
                    </a:cubicBezTo>
                    <a:cubicBezTo>
                      <a:pt x="10666" y="43"/>
                      <a:pt x="10569" y="1"/>
                      <a:pt x="10469" y="1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9" name="Google Shape;329;p32"/>
            <p:cNvSpPr txBox="1"/>
            <p:nvPr/>
          </p:nvSpPr>
          <p:spPr>
            <a:xfrm>
              <a:off x="5762625" y="1730400"/>
              <a:ext cx="1003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01402E"/>
                  </a:solidFill>
                </a:rPr>
                <a:t>Tier B</a:t>
              </a:r>
              <a:endParaRPr b="1" sz="2200">
                <a:solidFill>
                  <a:srgbClr val="01402E"/>
                </a:solidFill>
              </a:endParaRPr>
            </a:p>
          </p:txBody>
        </p:sp>
      </p:grpSp>
      <p:grpSp>
        <p:nvGrpSpPr>
          <p:cNvPr id="330" name="Google Shape;330;p32"/>
          <p:cNvGrpSpPr/>
          <p:nvPr/>
        </p:nvGrpSpPr>
        <p:grpSpPr>
          <a:xfrm>
            <a:off x="4855977" y="2235925"/>
            <a:ext cx="1566735" cy="523200"/>
            <a:chOff x="5199390" y="2416100"/>
            <a:chExt cx="1566735" cy="523200"/>
          </a:xfrm>
        </p:grpSpPr>
        <p:grpSp>
          <p:nvGrpSpPr>
            <p:cNvPr id="331" name="Google Shape;331;p32"/>
            <p:cNvGrpSpPr/>
            <p:nvPr/>
          </p:nvGrpSpPr>
          <p:grpSpPr>
            <a:xfrm>
              <a:off x="5199390" y="2456740"/>
              <a:ext cx="426697" cy="441890"/>
              <a:chOff x="2336600" y="2499525"/>
              <a:chExt cx="477450" cy="494450"/>
            </a:xfrm>
          </p:grpSpPr>
          <p:sp>
            <p:nvSpPr>
              <p:cNvPr id="332" name="Google Shape;332;p32"/>
              <p:cNvSpPr/>
              <p:nvPr/>
            </p:nvSpPr>
            <p:spPr>
              <a:xfrm>
                <a:off x="2694675" y="2593900"/>
                <a:ext cx="14000" cy="19075"/>
              </a:xfrm>
              <a:custGeom>
                <a:rect b="b" l="l" r="r" t="t"/>
                <a:pathLst>
                  <a:path extrusionOk="0" h="763" w="560">
                    <a:moveTo>
                      <a:pt x="274" y="1"/>
                    </a:moveTo>
                    <a:cubicBezTo>
                      <a:pt x="119" y="1"/>
                      <a:pt x="0" y="132"/>
                      <a:pt x="0" y="286"/>
                    </a:cubicBezTo>
                    <a:lnTo>
                      <a:pt x="0" y="477"/>
                    </a:lnTo>
                    <a:cubicBezTo>
                      <a:pt x="0" y="643"/>
                      <a:pt x="131" y="763"/>
                      <a:pt x="274" y="763"/>
                    </a:cubicBezTo>
                    <a:cubicBezTo>
                      <a:pt x="441" y="763"/>
                      <a:pt x="560" y="632"/>
                      <a:pt x="560" y="477"/>
                    </a:cubicBezTo>
                    <a:lnTo>
                      <a:pt x="560" y="286"/>
                    </a:lnTo>
                    <a:cubicBezTo>
                      <a:pt x="560" y="120"/>
                      <a:pt x="429" y="1"/>
                      <a:pt x="274" y="1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2"/>
              <p:cNvSpPr/>
              <p:nvPr/>
            </p:nvSpPr>
            <p:spPr>
              <a:xfrm>
                <a:off x="2336600" y="2499525"/>
                <a:ext cx="477450" cy="494450"/>
              </a:xfrm>
              <a:custGeom>
                <a:rect b="b" l="l" r="r" t="t"/>
                <a:pathLst>
                  <a:path extrusionOk="0" h="19778" w="19098">
                    <a:moveTo>
                      <a:pt x="13751" y="585"/>
                    </a:moveTo>
                    <a:cubicBezTo>
                      <a:pt x="13903" y="585"/>
                      <a:pt x="14050" y="622"/>
                      <a:pt x="14180" y="704"/>
                    </a:cubicBezTo>
                    <a:cubicBezTo>
                      <a:pt x="14371" y="823"/>
                      <a:pt x="14514" y="1025"/>
                      <a:pt x="14550" y="1228"/>
                    </a:cubicBezTo>
                    <a:lnTo>
                      <a:pt x="14550" y="1240"/>
                    </a:lnTo>
                    <a:cubicBezTo>
                      <a:pt x="14573" y="1335"/>
                      <a:pt x="14633" y="1406"/>
                      <a:pt x="14704" y="1442"/>
                    </a:cubicBezTo>
                    <a:cubicBezTo>
                      <a:pt x="14744" y="1462"/>
                      <a:pt x="14790" y="1470"/>
                      <a:pt x="14838" y="1470"/>
                    </a:cubicBezTo>
                    <a:cubicBezTo>
                      <a:pt x="14877" y="1470"/>
                      <a:pt x="14917" y="1465"/>
                      <a:pt x="14954" y="1454"/>
                    </a:cubicBezTo>
                    <a:lnTo>
                      <a:pt x="15085" y="1406"/>
                    </a:lnTo>
                    <a:cubicBezTo>
                      <a:pt x="15150" y="1393"/>
                      <a:pt x="15215" y="1386"/>
                      <a:pt x="15278" y="1386"/>
                    </a:cubicBezTo>
                    <a:cubicBezTo>
                      <a:pt x="15438" y="1386"/>
                      <a:pt x="15592" y="1428"/>
                      <a:pt x="15728" y="1513"/>
                    </a:cubicBezTo>
                    <a:cubicBezTo>
                      <a:pt x="15919" y="1632"/>
                      <a:pt x="16062" y="1823"/>
                      <a:pt x="16097" y="2037"/>
                    </a:cubicBezTo>
                    <a:cubicBezTo>
                      <a:pt x="16133" y="2323"/>
                      <a:pt x="16074" y="2573"/>
                      <a:pt x="15931" y="2764"/>
                    </a:cubicBezTo>
                    <a:cubicBezTo>
                      <a:pt x="15716" y="2573"/>
                      <a:pt x="15466" y="2406"/>
                      <a:pt x="15192" y="2299"/>
                    </a:cubicBezTo>
                    <a:cubicBezTo>
                      <a:pt x="14888" y="2189"/>
                      <a:pt x="14595" y="2135"/>
                      <a:pt x="14312" y="2135"/>
                    </a:cubicBezTo>
                    <a:cubicBezTo>
                      <a:pt x="13987" y="2135"/>
                      <a:pt x="13676" y="2206"/>
                      <a:pt x="13383" y="2347"/>
                    </a:cubicBezTo>
                    <a:cubicBezTo>
                      <a:pt x="12918" y="2573"/>
                      <a:pt x="12525" y="2990"/>
                      <a:pt x="12228" y="3537"/>
                    </a:cubicBezTo>
                    <a:cubicBezTo>
                      <a:pt x="12049" y="3418"/>
                      <a:pt x="11918" y="3240"/>
                      <a:pt x="11871" y="3014"/>
                    </a:cubicBezTo>
                    <a:cubicBezTo>
                      <a:pt x="11775" y="2573"/>
                      <a:pt x="12061" y="2109"/>
                      <a:pt x="12514" y="2002"/>
                    </a:cubicBezTo>
                    <a:cubicBezTo>
                      <a:pt x="12561" y="1990"/>
                      <a:pt x="12609" y="1990"/>
                      <a:pt x="12645" y="1990"/>
                    </a:cubicBezTo>
                    <a:cubicBezTo>
                      <a:pt x="12740" y="1990"/>
                      <a:pt x="12811" y="1942"/>
                      <a:pt x="12859" y="1871"/>
                    </a:cubicBezTo>
                    <a:cubicBezTo>
                      <a:pt x="12906" y="1811"/>
                      <a:pt x="12930" y="1716"/>
                      <a:pt x="12918" y="1632"/>
                    </a:cubicBezTo>
                    <a:lnTo>
                      <a:pt x="12918" y="1621"/>
                    </a:lnTo>
                    <a:cubicBezTo>
                      <a:pt x="12871" y="1394"/>
                      <a:pt x="12906" y="1168"/>
                      <a:pt x="13026" y="978"/>
                    </a:cubicBezTo>
                    <a:cubicBezTo>
                      <a:pt x="13145" y="787"/>
                      <a:pt x="13335" y="644"/>
                      <a:pt x="13537" y="608"/>
                    </a:cubicBezTo>
                    <a:cubicBezTo>
                      <a:pt x="13609" y="593"/>
                      <a:pt x="13681" y="585"/>
                      <a:pt x="13751" y="585"/>
                    </a:cubicBezTo>
                    <a:close/>
                    <a:moveTo>
                      <a:pt x="16550" y="3787"/>
                    </a:moveTo>
                    <a:lnTo>
                      <a:pt x="18205" y="4597"/>
                    </a:lnTo>
                    <a:lnTo>
                      <a:pt x="16145" y="5419"/>
                    </a:lnTo>
                    <a:cubicBezTo>
                      <a:pt x="16193" y="5323"/>
                      <a:pt x="16252" y="5240"/>
                      <a:pt x="16300" y="5145"/>
                    </a:cubicBezTo>
                    <a:cubicBezTo>
                      <a:pt x="16562" y="4716"/>
                      <a:pt x="16657" y="4252"/>
                      <a:pt x="16550" y="3787"/>
                    </a:cubicBezTo>
                    <a:close/>
                    <a:moveTo>
                      <a:pt x="16609" y="5847"/>
                    </a:moveTo>
                    <a:cubicBezTo>
                      <a:pt x="16657" y="6026"/>
                      <a:pt x="16681" y="6204"/>
                      <a:pt x="16681" y="6383"/>
                    </a:cubicBezTo>
                    <a:cubicBezTo>
                      <a:pt x="16705" y="7038"/>
                      <a:pt x="16502" y="7502"/>
                      <a:pt x="16169" y="7586"/>
                    </a:cubicBezTo>
                    <a:cubicBezTo>
                      <a:pt x="16119" y="7598"/>
                      <a:pt x="16069" y="7605"/>
                      <a:pt x="16019" y="7605"/>
                    </a:cubicBezTo>
                    <a:cubicBezTo>
                      <a:pt x="15791" y="7605"/>
                      <a:pt x="15561" y="7474"/>
                      <a:pt x="15395" y="7240"/>
                    </a:cubicBezTo>
                    <a:cubicBezTo>
                      <a:pt x="15466" y="6931"/>
                      <a:pt x="15573" y="6585"/>
                      <a:pt x="15752" y="6181"/>
                    </a:cubicBezTo>
                    <a:lnTo>
                      <a:pt x="16609" y="5847"/>
                    </a:lnTo>
                    <a:close/>
                    <a:moveTo>
                      <a:pt x="2191" y="14563"/>
                    </a:moveTo>
                    <a:cubicBezTo>
                      <a:pt x="2608" y="15063"/>
                      <a:pt x="3084" y="15456"/>
                      <a:pt x="3620" y="15789"/>
                    </a:cubicBezTo>
                    <a:cubicBezTo>
                      <a:pt x="3393" y="16301"/>
                      <a:pt x="3274" y="16849"/>
                      <a:pt x="3274" y="17253"/>
                    </a:cubicBezTo>
                    <a:cubicBezTo>
                      <a:pt x="3274" y="17539"/>
                      <a:pt x="3334" y="17789"/>
                      <a:pt x="3429" y="18051"/>
                    </a:cubicBezTo>
                    <a:cubicBezTo>
                      <a:pt x="3322" y="18063"/>
                      <a:pt x="3227" y="18075"/>
                      <a:pt x="3131" y="18075"/>
                    </a:cubicBezTo>
                    <a:cubicBezTo>
                      <a:pt x="2250" y="18075"/>
                      <a:pt x="1536" y="17361"/>
                      <a:pt x="1536" y="16479"/>
                    </a:cubicBezTo>
                    <a:cubicBezTo>
                      <a:pt x="1536" y="15979"/>
                      <a:pt x="1786" y="15158"/>
                      <a:pt x="2191" y="14563"/>
                    </a:cubicBezTo>
                    <a:close/>
                    <a:moveTo>
                      <a:pt x="14026" y="14444"/>
                    </a:moveTo>
                    <a:cubicBezTo>
                      <a:pt x="14466" y="15027"/>
                      <a:pt x="14764" y="15920"/>
                      <a:pt x="14764" y="16491"/>
                    </a:cubicBezTo>
                    <a:cubicBezTo>
                      <a:pt x="14764" y="17361"/>
                      <a:pt x="14049" y="18075"/>
                      <a:pt x="13168" y="18075"/>
                    </a:cubicBezTo>
                    <a:cubicBezTo>
                      <a:pt x="13061" y="18075"/>
                      <a:pt x="12966" y="18063"/>
                      <a:pt x="12871" y="18051"/>
                    </a:cubicBezTo>
                    <a:cubicBezTo>
                      <a:pt x="12966" y="17813"/>
                      <a:pt x="13026" y="17539"/>
                      <a:pt x="13026" y="17265"/>
                    </a:cubicBezTo>
                    <a:cubicBezTo>
                      <a:pt x="13026" y="16765"/>
                      <a:pt x="12847" y="16075"/>
                      <a:pt x="12537" y="15479"/>
                    </a:cubicBezTo>
                    <a:cubicBezTo>
                      <a:pt x="13133" y="15134"/>
                      <a:pt x="13621" y="14801"/>
                      <a:pt x="14026" y="14444"/>
                    </a:cubicBezTo>
                    <a:close/>
                    <a:moveTo>
                      <a:pt x="5465" y="14670"/>
                    </a:moveTo>
                    <a:cubicBezTo>
                      <a:pt x="5834" y="14670"/>
                      <a:pt x="6251" y="15063"/>
                      <a:pt x="6596" y="15670"/>
                    </a:cubicBezTo>
                    <a:lnTo>
                      <a:pt x="6584" y="15682"/>
                    </a:lnTo>
                    <a:cubicBezTo>
                      <a:pt x="6203" y="16325"/>
                      <a:pt x="6001" y="17099"/>
                      <a:pt x="6001" y="17634"/>
                    </a:cubicBezTo>
                    <a:cubicBezTo>
                      <a:pt x="6001" y="17980"/>
                      <a:pt x="6084" y="18301"/>
                      <a:pt x="6227" y="18599"/>
                    </a:cubicBezTo>
                    <a:cubicBezTo>
                      <a:pt x="6227" y="18611"/>
                      <a:pt x="6239" y="18611"/>
                      <a:pt x="6239" y="18635"/>
                    </a:cubicBezTo>
                    <a:cubicBezTo>
                      <a:pt x="6001" y="18765"/>
                      <a:pt x="5727" y="18837"/>
                      <a:pt x="5465" y="18837"/>
                    </a:cubicBezTo>
                    <a:cubicBezTo>
                      <a:pt x="4584" y="18837"/>
                      <a:pt x="3870" y="18123"/>
                      <a:pt x="3870" y="17241"/>
                    </a:cubicBezTo>
                    <a:cubicBezTo>
                      <a:pt x="3870" y="16849"/>
                      <a:pt x="4024" y="16289"/>
                      <a:pt x="4263" y="15801"/>
                    </a:cubicBezTo>
                    <a:cubicBezTo>
                      <a:pt x="4263" y="15789"/>
                      <a:pt x="4263" y="15789"/>
                      <a:pt x="4274" y="15789"/>
                    </a:cubicBezTo>
                    <a:cubicBezTo>
                      <a:pt x="4572" y="15170"/>
                      <a:pt x="5013" y="14670"/>
                      <a:pt x="5465" y="14670"/>
                    </a:cubicBezTo>
                    <a:close/>
                    <a:moveTo>
                      <a:pt x="10847" y="14670"/>
                    </a:moveTo>
                    <a:cubicBezTo>
                      <a:pt x="11656" y="14670"/>
                      <a:pt x="12442" y="16301"/>
                      <a:pt x="12442" y="17253"/>
                    </a:cubicBezTo>
                    <a:cubicBezTo>
                      <a:pt x="12442" y="18134"/>
                      <a:pt x="11728" y="18849"/>
                      <a:pt x="10847" y="18849"/>
                    </a:cubicBezTo>
                    <a:cubicBezTo>
                      <a:pt x="10573" y="18849"/>
                      <a:pt x="10311" y="18777"/>
                      <a:pt x="10073" y="18646"/>
                    </a:cubicBezTo>
                    <a:cubicBezTo>
                      <a:pt x="10073" y="18635"/>
                      <a:pt x="10073" y="18635"/>
                      <a:pt x="10085" y="18611"/>
                    </a:cubicBezTo>
                    <a:cubicBezTo>
                      <a:pt x="10239" y="18313"/>
                      <a:pt x="10335" y="17992"/>
                      <a:pt x="10335" y="17646"/>
                    </a:cubicBezTo>
                    <a:cubicBezTo>
                      <a:pt x="10335" y="17111"/>
                      <a:pt x="10120" y="16337"/>
                      <a:pt x="9763" y="15694"/>
                    </a:cubicBezTo>
                    <a:cubicBezTo>
                      <a:pt x="9763" y="15682"/>
                      <a:pt x="9751" y="15670"/>
                      <a:pt x="9751" y="15670"/>
                    </a:cubicBezTo>
                    <a:cubicBezTo>
                      <a:pt x="10061" y="15039"/>
                      <a:pt x="10489" y="14670"/>
                      <a:pt x="10847" y="14670"/>
                    </a:cubicBezTo>
                    <a:close/>
                    <a:moveTo>
                      <a:pt x="8156" y="15063"/>
                    </a:moveTo>
                    <a:cubicBezTo>
                      <a:pt x="8954" y="15063"/>
                      <a:pt x="9751" y="16694"/>
                      <a:pt x="9751" y="17646"/>
                    </a:cubicBezTo>
                    <a:cubicBezTo>
                      <a:pt x="9751" y="18527"/>
                      <a:pt x="9037" y="19242"/>
                      <a:pt x="8156" y="19242"/>
                    </a:cubicBezTo>
                    <a:cubicBezTo>
                      <a:pt x="7275" y="19242"/>
                      <a:pt x="6560" y="18527"/>
                      <a:pt x="6560" y="17646"/>
                    </a:cubicBezTo>
                    <a:cubicBezTo>
                      <a:pt x="6560" y="16694"/>
                      <a:pt x="7358" y="15063"/>
                      <a:pt x="8156" y="15063"/>
                    </a:cubicBezTo>
                    <a:close/>
                    <a:moveTo>
                      <a:pt x="13731" y="1"/>
                    </a:moveTo>
                    <a:cubicBezTo>
                      <a:pt x="13623" y="1"/>
                      <a:pt x="13514" y="13"/>
                      <a:pt x="13407" y="37"/>
                    </a:cubicBezTo>
                    <a:cubicBezTo>
                      <a:pt x="13037" y="132"/>
                      <a:pt x="12728" y="358"/>
                      <a:pt x="12514" y="668"/>
                    </a:cubicBezTo>
                    <a:cubicBezTo>
                      <a:pt x="12371" y="906"/>
                      <a:pt x="12287" y="1168"/>
                      <a:pt x="12287" y="1454"/>
                    </a:cubicBezTo>
                    <a:cubicBezTo>
                      <a:pt x="11573" y="1656"/>
                      <a:pt x="11132" y="2394"/>
                      <a:pt x="11299" y="3133"/>
                    </a:cubicBezTo>
                    <a:cubicBezTo>
                      <a:pt x="11382" y="3537"/>
                      <a:pt x="11632" y="3859"/>
                      <a:pt x="11990" y="4061"/>
                    </a:cubicBezTo>
                    <a:cubicBezTo>
                      <a:pt x="11787" y="4776"/>
                      <a:pt x="10609" y="6323"/>
                      <a:pt x="9751" y="6871"/>
                    </a:cubicBezTo>
                    <a:cubicBezTo>
                      <a:pt x="9156" y="6693"/>
                      <a:pt x="8454" y="6633"/>
                      <a:pt x="7680" y="6621"/>
                    </a:cubicBezTo>
                    <a:cubicBezTo>
                      <a:pt x="7513" y="6621"/>
                      <a:pt x="7382" y="6740"/>
                      <a:pt x="7382" y="6895"/>
                    </a:cubicBezTo>
                    <a:cubicBezTo>
                      <a:pt x="7382" y="7062"/>
                      <a:pt x="7501" y="7193"/>
                      <a:pt x="7668" y="7193"/>
                    </a:cubicBezTo>
                    <a:cubicBezTo>
                      <a:pt x="8442" y="7216"/>
                      <a:pt x="9168" y="7240"/>
                      <a:pt x="9775" y="7419"/>
                    </a:cubicBezTo>
                    <a:cubicBezTo>
                      <a:pt x="10108" y="7526"/>
                      <a:pt x="10406" y="7645"/>
                      <a:pt x="10656" y="7871"/>
                    </a:cubicBezTo>
                    <a:cubicBezTo>
                      <a:pt x="11073" y="8252"/>
                      <a:pt x="11335" y="8919"/>
                      <a:pt x="11144" y="10157"/>
                    </a:cubicBezTo>
                    <a:lnTo>
                      <a:pt x="11144" y="10169"/>
                    </a:lnTo>
                    <a:cubicBezTo>
                      <a:pt x="10933" y="12036"/>
                      <a:pt x="9457" y="12679"/>
                      <a:pt x="8138" y="12679"/>
                    </a:cubicBezTo>
                    <a:cubicBezTo>
                      <a:pt x="8044" y="12679"/>
                      <a:pt x="7950" y="12676"/>
                      <a:pt x="7858" y="12669"/>
                    </a:cubicBezTo>
                    <a:cubicBezTo>
                      <a:pt x="6930" y="12610"/>
                      <a:pt x="6191" y="12229"/>
                      <a:pt x="5977" y="11765"/>
                    </a:cubicBezTo>
                    <a:cubicBezTo>
                      <a:pt x="6513" y="11717"/>
                      <a:pt x="7144" y="11574"/>
                      <a:pt x="7549" y="11265"/>
                    </a:cubicBezTo>
                    <a:cubicBezTo>
                      <a:pt x="7668" y="11157"/>
                      <a:pt x="7692" y="10979"/>
                      <a:pt x="7584" y="10860"/>
                    </a:cubicBezTo>
                    <a:cubicBezTo>
                      <a:pt x="7528" y="10790"/>
                      <a:pt x="7443" y="10748"/>
                      <a:pt x="7358" y="10748"/>
                    </a:cubicBezTo>
                    <a:cubicBezTo>
                      <a:pt x="7299" y="10748"/>
                      <a:pt x="7240" y="10768"/>
                      <a:pt x="7191" y="10812"/>
                    </a:cubicBezTo>
                    <a:cubicBezTo>
                      <a:pt x="6810" y="11110"/>
                      <a:pt x="6132" y="11217"/>
                      <a:pt x="5656" y="11217"/>
                    </a:cubicBezTo>
                    <a:cubicBezTo>
                      <a:pt x="5191" y="11145"/>
                      <a:pt x="4989" y="10788"/>
                      <a:pt x="4965" y="9979"/>
                    </a:cubicBezTo>
                    <a:cubicBezTo>
                      <a:pt x="5084" y="9979"/>
                      <a:pt x="5227" y="9991"/>
                      <a:pt x="5346" y="9991"/>
                    </a:cubicBezTo>
                    <a:cubicBezTo>
                      <a:pt x="6144" y="9991"/>
                      <a:pt x="6858" y="9848"/>
                      <a:pt x="7370" y="9550"/>
                    </a:cubicBezTo>
                    <a:cubicBezTo>
                      <a:pt x="7501" y="9479"/>
                      <a:pt x="7561" y="9300"/>
                      <a:pt x="7465" y="9145"/>
                    </a:cubicBezTo>
                    <a:cubicBezTo>
                      <a:pt x="7416" y="9056"/>
                      <a:pt x="7318" y="9000"/>
                      <a:pt x="7214" y="9000"/>
                    </a:cubicBezTo>
                    <a:cubicBezTo>
                      <a:pt x="7166" y="9000"/>
                      <a:pt x="7118" y="9012"/>
                      <a:pt x="7072" y="9038"/>
                    </a:cubicBezTo>
                    <a:cubicBezTo>
                      <a:pt x="6647" y="9280"/>
                      <a:pt x="6011" y="9404"/>
                      <a:pt x="5296" y="9404"/>
                    </a:cubicBezTo>
                    <a:cubicBezTo>
                      <a:pt x="5130" y="9404"/>
                      <a:pt x="4959" y="9397"/>
                      <a:pt x="4786" y="9383"/>
                    </a:cubicBezTo>
                    <a:cubicBezTo>
                      <a:pt x="4763" y="9360"/>
                      <a:pt x="4727" y="9324"/>
                      <a:pt x="4703" y="9288"/>
                    </a:cubicBezTo>
                    <a:cubicBezTo>
                      <a:pt x="4179" y="8705"/>
                      <a:pt x="3703" y="7740"/>
                      <a:pt x="3751" y="6871"/>
                    </a:cubicBezTo>
                    <a:lnTo>
                      <a:pt x="3751" y="6847"/>
                    </a:lnTo>
                    <a:cubicBezTo>
                      <a:pt x="3762" y="6585"/>
                      <a:pt x="3810" y="6431"/>
                      <a:pt x="3858" y="6347"/>
                    </a:cubicBezTo>
                    <a:cubicBezTo>
                      <a:pt x="4405" y="6978"/>
                      <a:pt x="5370" y="7109"/>
                      <a:pt x="6251" y="7157"/>
                    </a:cubicBezTo>
                    <a:cubicBezTo>
                      <a:pt x="6258" y="7157"/>
                      <a:pt x="6265" y="7158"/>
                      <a:pt x="6272" y="7158"/>
                    </a:cubicBezTo>
                    <a:cubicBezTo>
                      <a:pt x="6428" y="7158"/>
                      <a:pt x="6549" y="7031"/>
                      <a:pt x="6560" y="6883"/>
                    </a:cubicBezTo>
                    <a:cubicBezTo>
                      <a:pt x="6572" y="6716"/>
                      <a:pt x="6441" y="6585"/>
                      <a:pt x="6298" y="6574"/>
                    </a:cubicBezTo>
                    <a:cubicBezTo>
                      <a:pt x="5536" y="6526"/>
                      <a:pt x="4703" y="6419"/>
                      <a:pt x="4298" y="5942"/>
                    </a:cubicBezTo>
                    <a:cubicBezTo>
                      <a:pt x="4141" y="5762"/>
                      <a:pt x="3979" y="5716"/>
                      <a:pt x="3855" y="5716"/>
                    </a:cubicBezTo>
                    <a:cubicBezTo>
                      <a:pt x="3792" y="5716"/>
                      <a:pt x="3739" y="5728"/>
                      <a:pt x="3703" y="5740"/>
                    </a:cubicBezTo>
                    <a:cubicBezTo>
                      <a:pt x="3477" y="5812"/>
                      <a:pt x="3322" y="6050"/>
                      <a:pt x="3239" y="6407"/>
                    </a:cubicBezTo>
                    <a:cubicBezTo>
                      <a:pt x="2750" y="6157"/>
                      <a:pt x="2262" y="5871"/>
                      <a:pt x="1738" y="5550"/>
                    </a:cubicBezTo>
                    <a:cubicBezTo>
                      <a:pt x="1492" y="5391"/>
                      <a:pt x="1278" y="5311"/>
                      <a:pt x="1088" y="5311"/>
                    </a:cubicBezTo>
                    <a:cubicBezTo>
                      <a:pt x="994" y="5311"/>
                      <a:pt x="905" y="5331"/>
                      <a:pt x="822" y="5371"/>
                    </a:cubicBezTo>
                    <a:cubicBezTo>
                      <a:pt x="488" y="5514"/>
                      <a:pt x="417" y="5907"/>
                      <a:pt x="369" y="6169"/>
                    </a:cubicBezTo>
                    <a:cubicBezTo>
                      <a:pt x="357" y="6264"/>
                      <a:pt x="345" y="6359"/>
                      <a:pt x="322" y="6478"/>
                    </a:cubicBezTo>
                    <a:cubicBezTo>
                      <a:pt x="226" y="7109"/>
                      <a:pt x="72" y="8026"/>
                      <a:pt x="441" y="8693"/>
                    </a:cubicBezTo>
                    <a:cubicBezTo>
                      <a:pt x="131" y="9145"/>
                      <a:pt x="0" y="9705"/>
                      <a:pt x="60" y="10300"/>
                    </a:cubicBezTo>
                    <a:cubicBezTo>
                      <a:pt x="143" y="11098"/>
                      <a:pt x="548" y="11788"/>
                      <a:pt x="941" y="12122"/>
                    </a:cubicBezTo>
                    <a:cubicBezTo>
                      <a:pt x="1155" y="12848"/>
                      <a:pt x="1453" y="13491"/>
                      <a:pt x="1834" y="14063"/>
                    </a:cubicBezTo>
                    <a:cubicBezTo>
                      <a:pt x="1322" y="14717"/>
                      <a:pt x="953" y="15694"/>
                      <a:pt x="953" y="16456"/>
                    </a:cubicBezTo>
                    <a:cubicBezTo>
                      <a:pt x="953" y="17646"/>
                      <a:pt x="1917" y="18635"/>
                      <a:pt x="3120" y="18635"/>
                    </a:cubicBezTo>
                    <a:cubicBezTo>
                      <a:pt x="3334" y="18635"/>
                      <a:pt x="3524" y="18599"/>
                      <a:pt x="3715" y="18539"/>
                    </a:cubicBezTo>
                    <a:cubicBezTo>
                      <a:pt x="4120" y="19063"/>
                      <a:pt x="4751" y="19385"/>
                      <a:pt x="5441" y="19385"/>
                    </a:cubicBezTo>
                    <a:cubicBezTo>
                      <a:pt x="5834" y="19385"/>
                      <a:pt x="6215" y="19277"/>
                      <a:pt x="6560" y="19075"/>
                    </a:cubicBezTo>
                    <a:cubicBezTo>
                      <a:pt x="6965" y="19504"/>
                      <a:pt x="7525" y="19778"/>
                      <a:pt x="8156" y="19778"/>
                    </a:cubicBezTo>
                    <a:cubicBezTo>
                      <a:pt x="8775" y="19778"/>
                      <a:pt x="9346" y="19504"/>
                      <a:pt x="9751" y="19075"/>
                    </a:cubicBezTo>
                    <a:cubicBezTo>
                      <a:pt x="10085" y="19266"/>
                      <a:pt x="10478" y="19385"/>
                      <a:pt x="10859" y="19385"/>
                    </a:cubicBezTo>
                    <a:cubicBezTo>
                      <a:pt x="11561" y="19385"/>
                      <a:pt x="12192" y="19051"/>
                      <a:pt x="12585" y="18539"/>
                    </a:cubicBezTo>
                    <a:cubicBezTo>
                      <a:pt x="12787" y="18599"/>
                      <a:pt x="12978" y="18635"/>
                      <a:pt x="13180" y="18635"/>
                    </a:cubicBezTo>
                    <a:cubicBezTo>
                      <a:pt x="14371" y="18635"/>
                      <a:pt x="15359" y="17658"/>
                      <a:pt x="15359" y="16456"/>
                    </a:cubicBezTo>
                    <a:cubicBezTo>
                      <a:pt x="15359" y="15765"/>
                      <a:pt x="15026" y="14729"/>
                      <a:pt x="14466" y="14027"/>
                    </a:cubicBezTo>
                    <a:cubicBezTo>
                      <a:pt x="14895" y="13586"/>
                      <a:pt x="15192" y="13110"/>
                      <a:pt x="15407" y="12574"/>
                    </a:cubicBezTo>
                    <a:cubicBezTo>
                      <a:pt x="15466" y="12419"/>
                      <a:pt x="15383" y="12265"/>
                      <a:pt x="15240" y="12205"/>
                    </a:cubicBezTo>
                    <a:cubicBezTo>
                      <a:pt x="15203" y="12191"/>
                      <a:pt x="15166" y="12184"/>
                      <a:pt x="15130" y="12184"/>
                    </a:cubicBezTo>
                    <a:cubicBezTo>
                      <a:pt x="15016" y="12184"/>
                      <a:pt x="14916" y="12251"/>
                      <a:pt x="14871" y="12360"/>
                    </a:cubicBezTo>
                    <a:cubicBezTo>
                      <a:pt x="14430" y="13539"/>
                      <a:pt x="12930" y="14563"/>
                      <a:pt x="12264" y="14944"/>
                    </a:cubicBezTo>
                    <a:cubicBezTo>
                      <a:pt x="11906" y="14432"/>
                      <a:pt x="11430" y="14063"/>
                      <a:pt x="10882" y="14063"/>
                    </a:cubicBezTo>
                    <a:cubicBezTo>
                      <a:pt x="10347" y="14063"/>
                      <a:pt x="9811" y="14432"/>
                      <a:pt x="9394" y="15122"/>
                    </a:cubicBezTo>
                    <a:cubicBezTo>
                      <a:pt x="9049" y="14717"/>
                      <a:pt x="8644" y="14444"/>
                      <a:pt x="8180" y="14444"/>
                    </a:cubicBezTo>
                    <a:cubicBezTo>
                      <a:pt x="7727" y="14444"/>
                      <a:pt x="7311" y="14717"/>
                      <a:pt x="6977" y="15122"/>
                    </a:cubicBezTo>
                    <a:cubicBezTo>
                      <a:pt x="6549" y="14444"/>
                      <a:pt x="6025" y="14063"/>
                      <a:pt x="5489" y="14063"/>
                    </a:cubicBezTo>
                    <a:cubicBezTo>
                      <a:pt x="4846" y="14063"/>
                      <a:pt x="4298" y="14586"/>
                      <a:pt x="3929" y="15241"/>
                    </a:cubicBezTo>
                    <a:cubicBezTo>
                      <a:pt x="2977" y="14658"/>
                      <a:pt x="2262" y="13777"/>
                      <a:pt x="1786" y="12634"/>
                    </a:cubicBezTo>
                    <a:lnTo>
                      <a:pt x="1786" y="12634"/>
                    </a:lnTo>
                    <a:cubicBezTo>
                      <a:pt x="2310" y="12931"/>
                      <a:pt x="2798" y="13158"/>
                      <a:pt x="3405" y="13396"/>
                    </a:cubicBezTo>
                    <a:cubicBezTo>
                      <a:pt x="3441" y="13408"/>
                      <a:pt x="3477" y="13408"/>
                      <a:pt x="3512" y="13408"/>
                    </a:cubicBezTo>
                    <a:cubicBezTo>
                      <a:pt x="3631" y="13408"/>
                      <a:pt x="3739" y="13336"/>
                      <a:pt x="3774" y="13229"/>
                    </a:cubicBezTo>
                    <a:cubicBezTo>
                      <a:pt x="3834" y="13074"/>
                      <a:pt x="3762" y="12920"/>
                      <a:pt x="3620" y="12860"/>
                    </a:cubicBezTo>
                    <a:cubicBezTo>
                      <a:pt x="2798" y="12515"/>
                      <a:pt x="2203" y="12241"/>
                      <a:pt x="1417" y="11729"/>
                    </a:cubicBezTo>
                    <a:cubicBezTo>
                      <a:pt x="1119" y="11467"/>
                      <a:pt x="762" y="10907"/>
                      <a:pt x="679" y="10217"/>
                    </a:cubicBezTo>
                    <a:cubicBezTo>
                      <a:pt x="655" y="9943"/>
                      <a:pt x="667" y="9538"/>
                      <a:pt x="881" y="9145"/>
                    </a:cubicBezTo>
                    <a:cubicBezTo>
                      <a:pt x="1250" y="9538"/>
                      <a:pt x="1631" y="9800"/>
                      <a:pt x="2143" y="10086"/>
                    </a:cubicBezTo>
                    <a:cubicBezTo>
                      <a:pt x="2191" y="10122"/>
                      <a:pt x="2227" y="10133"/>
                      <a:pt x="2286" y="10133"/>
                    </a:cubicBezTo>
                    <a:cubicBezTo>
                      <a:pt x="2393" y="10133"/>
                      <a:pt x="2488" y="10074"/>
                      <a:pt x="2548" y="9979"/>
                    </a:cubicBezTo>
                    <a:cubicBezTo>
                      <a:pt x="2619" y="9848"/>
                      <a:pt x="2572" y="9669"/>
                      <a:pt x="2441" y="9586"/>
                    </a:cubicBezTo>
                    <a:cubicBezTo>
                      <a:pt x="1869" y="9252"/>
                      <a:pt x="1488" y="8990"/>
                      <a:pt x="1084" y="8479"/>
                    </a:cubicBezTo>
                    <a:cubicBezTo>
                      <a:pt x="714" y="8038"/>
                      <a:pt x="857" y="7145"/>
                      <a:pt x="964" y="6550"/>
                    </a:cubicBezTo>
                    <a:cubicBezTo>
                      <a:pt x="976" y="6431"/>
                      <a:pt x="1012" y="6312"/>
                      <a:pt x="1012" y="6204"/>
                    </a:cubicBezTo>
                    <a:cubicBezTo>
                      <a:pt x="1060" y="5883"/>
                      <a:pt x="1131" y="5847"/>
                      <a:pt x="1131" y="5847"/>
                    </a:cubicBezTo>
                    <a:cubicBezTo>
                      <a:pt x="1133" y="5845"/>
                      <a:pt x="1139" y="5844"/>
                      <a:pt x="1148" y="5844"/>
                    </a:cubicBezTo>
                    <a:cubicBezTo>
                      <a:pt x="1190" y="5844"/>
                      <a:pt x="1304" y="5871"/>
                      <a:pt x="1488" y="5978"/>
                    </a:cubicBezTo>
                    <a:cubicBezTo>
                      <a:pt x="2096" y="6371"/>
                      <a:pt x="2679" y="6693"/>
                      <a:pt x="3262" y="6978"/>
                    </a:cubicBezTo>
                    <a:cubicBezTo>
                      <a:pt x="3286" y="8002"/>
                      <a:pt x="3858" y="9086"/>
                      <a:pt x="4465" y="9717"/>
                    </a:cubicBezTo>
                    <a:cubicBezTo>
                      <a:pt x="4465" y="10050"/>
                      <a:pt x="4477" y="10431"/>
                      <a:pt x="4584" y="10764"/>
                    </a:cubicBezTo>
                    <a:cubicBezTo>
                      <a:pt x="4727" y="11229"/>
                      <a:pt x="5025" y="11526"/>
                      <a:pt x="5429" y="11657"/>
                    </a:cubicBezTo>
                    <a:cubicBezTo>
                      <a:pt x="5584" y="12479"/>
                      <a:pt x="6560" y="13110"/>
                      <a:pt x="7882" y="13193"/>
                    </a:cubicBezTo>
                    <a:cubicBezTo>
                      <a:pt x="7989" y="13193"/>
                      <a:pt x="8096" y="13205"/>
                      <a:pt x="8203" y="13205"/>
                    </a:cubicBezTo>
                    <a:cubicBezTo>
                      <a:pt x="9870" y="13205"/>
                      <a:pt x="11561" y="12300"/>
                      <a:pt x="11799" y="10193"/>
                    </a:cubicBezTo>
                    <a:cubicBezTo>
                      <a:pt x="12049" y="8586"/>
                      <a:pt x="11632" y="7526"/>
                      <a:pt x="10549" y="7002"/>
                    </a:cubicBezTo>
                    <a:cubicBezTo>
                      <a:pt x="11859" y="6133"/>
                      <a:pt x="12466" y="4621"/>
                      <a:pt x="12549" y="4371"/>
                    </a:cubicBezTo>
                    <a:cubicBezTo>
                      <a:pt x="12787" y="3597"/>
                      <a:pt x="13204" y="3049"/>
                      <a:pt x="13692" y="2787"/>
                    </a:cubicBezTo>
                    <a:cubicBezTo>
                      <a:pt x="13886" y="2691"/>
                      <a:pt x="14101" y="2643"/>
                      <a:pt x="14333" y="2643"/>
                    </a:cubicBezTo>
                    <a:cubicBezTo>
                      <a:pt x="14557" y="2643"/>
                      <a:pt x="14798" y="2688"/>
                      <a:pt x="15050" y="2775"/>
                    </a:cubicBezTo>
                    <a:cubicBezTo>
                      <a:pt x="15312" y="2883"/>
                      <a:pt x="15562" y="3061"/>
                      <a:pt x="15752" y="3287"/>
                    </a:cubicBezTo>
                    <a:lnTo>
                      <a:pt x="15764" y="3299"/>
                    </a:lnTo>
                    <a:cubicBezTo>
                      <a:pt x="15871" y="3430"/>
                      <a:pt x="15954" y="3585"/>
                      <a:pt x="16014" y="3728"/>
                    </a:cubicBezTo>
                    <a:cubicBezTo>
                      <a:pt x="16133" y="4073"/>
                      <a:pt x="16085" y="4430"/>
                      <a:pt x="15883" y="4776"/>
                    </a:cubicBezTo>
                    <a:cubicBezTo>
                      <a:pt x="14526" y="7062"/>
                      <a:pt x="14752" y="8133"/>
                      <a:pt x="14978" y="9276"/>
                    </a:cubicBezTo>
                    <a:cubicBezTo>
                      <a:pt x="15014" y="9502"/>
                      <a:pt x="15061" y="9741"/>
                      <a:pt x="15109" y="9991"/>
                    </a:cubicBezTo>
                    <a:cubicBezTo>
                      <a:pt x="15169" y="10383"/>
                      <a:pt x="15181" y="10753"/>
                      <a:pt x="15169" y="11110"/>
                    </a:cubicBezTo>
                    <a:cubicBezTo>
                      <a:pt x="15157" y="11276"/>
                      <a:pt x="15288" y="11407"/>
                      <a:pt x="15454" y="11407"/>
                    </a:cubicBezTo>
                    <a:cubicBezTo>
                      <a:pt x="15461" y="11408"/>
                      <a:pt x="15467" y="11408"/>
                      <a:pt x="15474" y="11408"/>
                    </a:cubicBezTo>
                    <a:cubicBezTo>
                      <a:pt x="15621" y="11408"/>
                      <a:pt x="15752" y="11281"/>
                      <a:pt x="15752" y="11122"/>
                    </a:cubicBezTo>
                    <a:cubicBezTo>
                      <a:pt x="15764" y="10741"/>
                      <a:pt x="15752" y="10336"/>
                      <a:pt x="15693" y="9907"/>
                    </a:cubicBezTo>
                    <a:cubicBezTo>
                      <a:pt x="15657" y="9633"/>
                      <a:pt x="15597" y="9395"/>
                      <a:pt x="15550" y="9157"/>
                    </a:cubicBezTo>
                    <a:cubicBezTo>
                      <a:pt x="15466" y="8740"/>
                      <a:pt x="15395" y="8348"/>
                      <a:pt x="15395" y="7883"/>
                    </a:cubicBezTo>
                    <a:lnTo>
                      <a:pt x="15395" y="7883"/>
                    </a:lnTo>
                    <a:cubicBezTo>
                      <a:pt x="15609" y="8026"/>
                      <a:pt x="15847" y="8121"/>
                      <a:pt x="16109" y="8121"/>
                    </a:cubicBezTo>
                    <a:cubicBezTo>
                      <a:pt x="16204" y="8121"/>
                      <a:pt x="16312" y="8109"/>
                      <a:pt x="16419" y="8074"/>
                    </a:cubicBezTo>
                    <a:cubicBezTo>
                      <a:pt x="17026" y="7895"/>
                      <a:pt x="17383" y="7228"/>
                      <a:pt x="17347" y="6300"/>
                    </a:cubicBezTo>
                    <a:cubicBezTo>
                      <a:pt x="17347" y="6050"/>
                      <a:pt x="17312" y="5812"/>
                      <a:pt x="17252" y="5573"/>
                    </a:cubicBezTo>
                    <a:lnTo>
                      <a:pt x="18741" y="4990"/>
                    </a:lnTo>
                    <a:cubicBezTo>
                      <a:pt x="18943" y="4942"/>
                      <a:pt x="19074" y="4788"/>
                      <a:pt x="19098" y="4609"/>
                    </a:cubicBezTo>
                    <a:cubicBezTo>
                      <a:pt x="19026" y="4490"/>
                      <a:pt x="18919" y="4323"/>
                      <a:pt x="18741" y="4228"/>
                    </a:cubicBezTo>
                    <a:cubicBezTo>
                      <a:pt x="18741" y="4228"/>
                      <a:pt x="18729" y="4228"/>
                      <a:pt x="18729" y="4204"/>
                    </a:cubicBezTo>
                    <a:lnTo>
                      <a:pt x="16407" y="3073"/>
                    </a:lnTo>
                    <a:cubicBezTo>
                      <a:pt x="16645" y="2752"/>
                      <a:pt x="16728" y="2335"/>
                      <a:pt x="16645" y="1918"/>
                    </a:cubicBezTo>
                    <a:cubicBezTo>
                      <a:pt x="16550" y="1549"/>
                      <a:pt x="16324" y="1228"/>
                      <a:pt x="16014" y="1025"/>
                    </a:cubicBezTo>
                    <a:cubicBezTo>
                      <a:pt x="15786" y="870"/>
                      <a:pt x="15522" y="806"/>
                      <a:pt x="15256" y="806"/>
                    </a:cubicBezTo>
                    <a:cubicBezTo>
                      <a:pt x="15175" y="806"/>
                      <a:pt x="15094" y="812"/>
                      <a:pt x="15014" y="823"/>
                    </a:cubicBezTo>
                    <a:cubicBezTo>
                      <a:pt x="14895" y="573"/>
                      <a:pt x="14716" y="370"/>
                      <a:pt x="14478" y="216"/>
                    </a:cubicBezTo>
                    <a:cubicBezTo>
                      <a:pt x="14250" y="72"/>
                      <a:pt x="13993" y="1"/>
                      <a:pt x="13731" y="1"/>
                    </a:cubicBezTo>
                    <a:close/>
                  </a:path>
                </a:pathLst>
              </a:custGeom>
              <a:solidFill>
                <a:srgbClr val="0140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4" name="Google Shape;334;p32"/>
            <p:cNvSpPr txBox="1"/>
            <p:nvPr/>
          </p:nvSpPr>
          <p:spPr>
            <a:xfrm>
              <a:off x="5762625" y="2416100"/>
              <a:ext cx="1003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200">
                  <a:solidFill>
                    <a:srgbClr val="01402E"/>
                  </a:solidFill>
                </a:rPr>
                <a:t>Tier C</a:t>
              </a:r>
              <a:endParaRPr b="1" sz="2200">
                <a:solidFill>
                  <a:srgbClr val="01402E"/>
                </a:solidFill>
              </a:endParaRPr>
            </a:p>
          </p:txBody>
        </p:sp>
      </p:grpSp>
      <p:grpSp>
        <p:nvGrpSpPr>
          <p:cNvPr id="335" name="Google Shape;335;p32"/>
          <p:cNvGrpSpPr/>
          <p:nvPr/>
        </p:nvGrpSpPr>
        <p:grpSpPr>
          <a:xfrm>
            <a:off x="6533948" y="1180731"/>
            <a:ext cx="2210003" cy="572718"/>
            <a:chOff x="5185025" y="3590550"/>
            <a:chExt cx="3320816" cy="599705"/>
          </a:xfrm>
        </p:grpSpPr>
        <p:sp>
          <p:nvSpPr>
            <p:cNvPr id="336" name="Google Shape;336;p32"/>
            <p:cNvSpPr/>
            <p:nvPr/>
          </p:nvSpPr>
          <p:spPr>
            <a:xfrm>
              <a:off x="5185026" y="3590550"/>
              <a:ext cx="3313500" cy="2532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2"/>
            <p:cNvSpPr/>
            <p:nvPr/>
          </p:nvSpPr>
          <p:spPr>
            <a:xfrm>
              <a:off x="5185025" y="3590550"/>
              <a:ext cx="2977200" cy="253200"/>
            </a:xfrm>
            <a:prstGeom prst="rect">
              <a:avLst/>
            </a:prstGeom>
            <a:solidFill>
              <a:srgbClr val="01402E"/>
            </a:solidFill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2"/>
            <p:cNvSpPr txBox="1"/>
            <p:nvPr/>
          </p:nvSpPr>
          <p:spPr>
            <a:xfrm>
              <a:off x="7346641" y="3931355"/>
              <a:ext cx="11592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1402E"/>
                  </a:solidFill>
                </a:rPr>
                <a:t>90%</a:t>
              </a:r>
              <a:endParaRPr b="1">
                <a:solidFill>
                  <a:srgbClr val="01402E"/>
                </a:solidFill>
              </a:endParaRPr>
            </a:p>
          </p:txBody>
        </p:sp>
      </p:grpSp>
      <p:grpSp>
        <p:nvGrpSpPr>
          <p:cNvPr id="339" name="Google Shape;339;p32"/>
          <p:cNvGrpSpPr/>
          <p:nvPr/>
        </p:nvGrpSpPr>
        <p:grpSpPr>
          <a:xfrm>
            <a:off x="6533949" y="1781625"/>
            <a:ext cx="2210002" cy="572724"/>
            <a:chOff x="5185026" y="3590544"/>
            <a:chExt cx="3320815" cy="599712"/>
          </a:xfrm>
        </p:grpSpPr>
        <p:sp>
          <p:nvSpPr>
            <p:cNvPr id="340" name="Google Shape;340;p32"/>
            <p:cNvSpPr/>
            <p:nvPr/>
          </p:nvSpPr>
          <p:spPr>
            <a:xfrm>
              <a:off x="5185026" y="3590550"/>
              <a:ext cx="3313500" cy="2532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2"/>
            <p:cNvSpPr/>
            <p:nvPr/>
          </p:nvSpPr>
          <p:spPr>
            <a:xfrm>
              <a:off x="5185027" y="3590544"/>
              <a:ext cx="2719800" cy="253200"/>
            </a:xfrm>
            <a:prstGeom prst="rect">
              <a:avLst/>
            </a:prstGeom>
            <a:solidFill>
              <a:srgbClr val="01402E"/>
            </a:solidFill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2"/>
            <p:cNvSpPr txBox="1"/>
            <p:nvPr/>
          </p:nvSpPr>
          <p:spPr>
            <a:xfrm>
              <a:off x="7346641" y="3931355"/>
              <a:ext cx="11592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1402E"/>
                  </a:solidFill>
                </a:rPr>
                <a:t>85%</a:t>
              </a:r>
              <a:endParaRPr b="1">
                <a:solidFill>
                  <a:srgbClr val="01402E"/>
                </a:solidFill>
              </a:endParaRPr>
            </a:p>
          </p:txBody>
        </p:sp>
      </p:grpSp>
      <p:grpSp>
        <p:nvGrpSpPr>
          <p:cNvPr id="343" name="Google Shape;343;p32"/>
          <p:cNvGrpSpPr/>
          <p:nvPr/>
        </p:nvGrpSpPr>
        <p:grpSpPr>
          <a:xfrm>
            <a:off x="6533949" y="2382525"/>
            <a:ext cx="2210002" cy="572724"/>
            <a:chOff x="5185026" y="3590544"/>
            <a:chExt cx="3320815" cy="599712"/>
          </a:xfrm>
        </p:grpSpPr>
        <p:sp>
          <p:nvSpPr>
            <p:cNvPr id="344" name="Google Shape;344;p32"/>
            <p:cNvSpPr/>
            <p:nvPr/>
          </p:nvSpPr>
          <p:spPr>
            <a:xfrm>
              <a:off x="5185026" y="3590550"/>
              <a:ext cx="3313500" cy="253200"/>
            </a:xfrm>
            <a:prstGeom prst="rect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2"/>
            <p:cNvSpPr/>
            <p:nvPr/>
          </p:nvSpPr>
          <p:spPr>
            <a:xfrm>
              <a:off x="5185027" y="3590544"/>
              <a:ext cx="2462100" cy="253200"/>
            </a:xfrm>
            <a:prstGeom prst="rect">
              <a:avLst/>
            </a:prstGeom>
            <a:solidFill>
              <a:srgbClr val="01402E"/>
            </a:solidFill>
            <a:ln cap="flat" cmpd="sng" w="9525">
              <a:solidFill>
                <a:schemeClr val="accent3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2"/>
            <p:cNvSpPr txBox="1"/>
            <p:nvPr/>
          </p:nvSpPr>
          <p:spPr>
            <a:xfrm>
              <a:off x="7346641" y="3931355"/>
              <a:ext cx="1159200" cy="25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91425" spcFirstLastPara="1" rIns="91425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rgbClr val="01402E"/>
                  </a:solidFill>
                </a:rPr>
                <a:t>70%</a:t>
              </a:r>
              <a:endParaRPr b="1">
                <a:solidFill>
                  <a:srgbClr val="01402E"/>
                </a:solidFill>
              </a:endParaRPr>
            </a:p>
          </p:txBody>
        </p:sp>
      </p:grpSp>
      <p:pic>
        <p:nvPicPr>
          <p:cNvPr id="347" name="Google Shape;347;p32"/>
          <p:cNvPicPr preferRelativeResize="0"/>
          <p:nvPr/>
        </p:nvPicPr>
        <p:blipFill rotWithShape="1">
          <a:blip r:embed="rId3">
            <a:alphaModFix/>
          </a:blip>
          <a:srcRect b="6071" l="20935" r="4107" t="3984"/>
          <a:stretch/>
        </p:blipFill>
        <p:spPr>
          <a:xfrm>
            <a:off x="6488275" y="2846089"/>
            <a:ext cx="1878300" cy="1735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348" name="Google Shape;348;p32"/>
          <p:cNvPicPr preferRelativeResize="0"/>
          <p:nvPr/>
        </p:nvPicPr>
        <p:blipFill rotWithShape="1">
          <a:blip r:embed="rId4">
            <a:alphaModFix/>
          </a:blip>
          <a:srcRect b="0" l="34537" r="0" t="0"/>
          <a:stretch/>
        </p:blipFill>
        <p:spPr>
          <a:xfrm>
            <a:off x="5936950" y="3668579"/>
            <a:ext cx="1082700" cy="1042200"/>
          </a:xfrm>
          <a:prstGeom prst="ellipse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49" name="Google Shape;349;p32"/>
          <p:cNvPicPr preferRelativeResize="0"/>
          <p:nvPr/>
        </p:nvPicPr>
        <p:blipFill rotWithShape="1">
          <a:blip r:embed="rId5">
            <a:alphaModFix/>
          </a:blip>
          <a:srcRect b="15095" l="0" r="0" t="0"/>
          <a:stretch/>
        </p:blipFill>
        <p:spPr>
          <a:xfrm>
            <a:off x="7947532" y="76500"/>
            <a:ext cx="1150544" cy="62705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2"/>
          <p:cNvSpPr txBox="1"/>
          <p:nvPr/>
        </p:nvSpPr>
        <p:spPr>
          <a:xfrm>
            <a:off x="311700" y="951675"/>
            <a:ext cx="2619300" cy="64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22">
                <a:solidFill>
                  <a:srgbClr val="A6BCB6"/>
                </a:solidFill>
                <a:latin typeface="Comfortaa"/>
                <a:ea typeface="Comfortaa"/>
                <a:cs typeface="Comfortaa"/>
                <a:sym typeface="Comfortaa"/>
              </a:rPr>
              <a:t>Farm</a:t>
            </a:r>
            <a:r>
              <a:rPr lang="en" sz="3022">
                <a:solidFill>
                  <a:srgbClr val="01402E"/>
                </a:solidFill>
                <a:latin typeface="Comfortaa"/>
                <a:ea typeface="Comfortaa"/>
                <a:cs typeface="Comfortaa"/>
                <a:sym typeface="Comfortaa"/>
              </a:rPr>
              <a:t>Score</a:t>
            </a:r>
            <a:endParaRPr/>
          </a:p>
        </p:txBody>
      </p:sp>
      <p:sp>
        <p:nvSpPr>
          <p:cNvPr id="351" name="Google Shape;351;p32"/>
          <p:cNvSpPr txBox="1"/>
          <p:nvPr/>
        </p:nvSpPr>
        <p:spPr>
          <a:xfrm>
            <a:off x="1532400" y="3217650"/>
            <a:ext cx="1326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# of actual orders delivered</a:t>
            </a:r>
            <a:endParaRPr b="1" sz="1000">
              <a:solidFill>
                <a:srgbClr val="01402E"/>
              </a:solidFill>
            </a:endParaRPr>
          </a:p>
        </p:txBody>
      </p:sp>
      <p:sp>
        <p:nvSpPr>
          <p:cNvPr id="352" name="Google Shape;352;p32"/>
          <p:cNvSpPr txBox="1"/>
          <p:nvPr/>
        </p:nvSpPr>
        <p:spPr>
          <a:xfrm>
            <a:off x="1532400" y="3731000"/>
            <a:ext cx="1398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# of planned orders</a:t>
            </a:r>
            <a:endParaRPr b="1" sz="1000">
              <a:solidFill>
                <a:srgbClr val="01402E"/>
              </a:solidFill>
            </a:endParaRPr>
          </a:p>
        </p:txBody>
      </p:sp>
      <p:cxnSp>
        <p:nvCxnSpPr>
          <p:cNvPr id="353" name="Google Shape;353;p32"/>
          <p:cNvCxnSpPr/>
          <p:nvPr/>
        </p:nvCxnSpPr>
        <p:spPr>
          <a:xfrm>
            <a:off x="1549950" y="3713700"/>
            <a:ext cx="1363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4" name="Google Shape;354;p32"/>
          <p:cNvSpPr/>
          <p:nvPr/>
        </p:nvSpPr>
        <p:spPr>
          <a:xfrm>
            <a:off x="2979275" y="3624600"/>
            <a:ext cx="345600" cy="178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2"/>
          <p:cNvSpPr txBox="1"/>
          <p:nvPr/>
        </p:nvSpPr>
        <p:spPr>
          <a:xfrm>
            <a:off x="3444850" y="3436650"/>
            <a:ext cx="1082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1402E"/>
                </a:solidFill>
              </a:rPr>
              <a:t>FarmScore (in %)</a:t>
            </a:r>
            <a:endParaRPr b="1" sz="1200">
              <a:solidFill>
                <a:srgbClr val="01402E"/>
              </a:solidFill>
            </a:endParaRPr>
          </a:p>
        </p:txBody>
      </p:sp>
      <p:sp>
        <p:nvSpPr>
          <p:cNvPr id="356" name="Google Shape;356;p32"/>
          <p:cNvSpPr txBox="1"/>
          <p:nvPr/>
        </p:nvSpPr>
        <p:spPr>
          <a:xfrm>
            <a:off x="240525" y="4175225"/>
            <a:ext cx="867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Planning Factor</a:t>
            </a:r>
            <a:endParaRPr sz="1000"/>
          </a:p>
        </p:txBody>
      </p:sp>
      <p:sp>
        <p:nvSpPr>
          <p:cNvPr id="357" name="Google Shape;357;p32"/>
          <p:cNvSpPr/>
          <p:nvPr/>
        </p:nvSpPr>
        <p:spPr>
          <a:xfrm>
            <a:off x="1138525" y="3602175"/>
            <a:ext cx="345600" cy="178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2"/>
          <p:cNvSpPr txBox="1"/>
          <p:nvPr/>
        </p:nvSpPr>
        <p:spPr>
          <a:xfrm>
            <a:off x="1532400" y="4444675"/>
            <a:ext cx="576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P</a:t>
            </a:r>
            <a:endParaRPr sz="1000"/>
          </a:p>
        </p:txBody>
      </p:sp>
      <p:sp>
        <p:nvSpPr>
          <p:cNvPr id="359" name="Google Shape;359;p32"/>
          <p:cNvSpPr/>
          <p:nvPr/>
        </p:nvSpPr>
        <p:spPr>
          <a:xfrm>
            <a:off x="1107525" y="4332425"/>
            <a:ext cx="345600" cy="178200"/>
          </a:xfrm>
          <a:prstGeom prst="mathEqual">
            <a:avLst>
              <a:gd fmla="val 23520" name="adj1"/>
              <a:gd fmla="val 1176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0" name="Google Shape;360;p32"/>
          <p:cNvCxnSpPr/>
          <p:nvPr/>
        </p:nvCxnSpPr>
        <p:spPr>
          <a:xfrm>
            <a:off x="1703026" y="4432250"/>
            <a:ext cx="2352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1" name="Google Shape;361;p32"/>
          <p:cNvSpPr txBox="1"/>
          <p:nvPr/>
        </p:nvSpPr>
        <p:spPr>
          <a:xfrm>
            <a:off x="1632312" y="4087000"/>
            <a:ext cx="37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1</a:t>
            </a:r>
            <a:endParaRPr b="1" sz="1000"/>
          </a:p>
        </p:txBody>
      </p:sp>
      <p:sp>
        <p:nvSpPr>
          <p:cNvPr id="362" name="Google Shape;362;p32"/>
          <p:cNvSpPr txBox="1"/>
          <p:nvPr/>
        </p:nvSpPr>
        <p:spPr>
          <a:xfrm>
            <a:off x="132675" y="3368025"/>
            <a:ext cx="1082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1402E"/>
                </a:solidFill>
              </a:rPr>
              <a:t>Probability</a:t>
            </a:r>
            <a:r>
              <a:rPr b="1" lang="en" sz="1000">
                <a:solidFill>
                  <a:srgbClr val="01402E"/>
                </a:solidFill>
              </a:rPr>
              <a:t> of a successful Delivery (P)</a:t>
            </a:r>
            <a:endParaRPr b="1" sz="1000">
              <a:solidFill>
                <a:srgbClr val="01402E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1402E"/>
                </a:solidFill>
              </a:rPr>
              <a:t>Solution 3: FarmAid Platform</a:t>
            </a:r>
            <a:endParaRPr b="1">
              <a:solidFill>
                <a:srgbClr val="01402E"/>
              </a:solidFill>
            </a:endParaRPr>
          </a:p>
        </p:txBody>
      </p:sp>
      <p:sp>
        <p:nvSpPr>
          <p:cNvPr id="368" name="Google Shape;368;p33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200" y="-552450"/>
            <a:ext cx="3360300" cy="2295900"/>
          </a:xfrm>
          <a:prstGeom prst="flowChartAlternateProcess">
            <a:avLst/>
          </a:prstGeom>
          <a:noFill/>
          <a:ln>
            <a:noFill/>
          </a:ln>
        </p:spPr>
      </p:pic>
      <p:pic>
        <p:nvPicPr>
          <p:cNvPr id="370" name="Google Shape;37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355249" y="1354109"/>
            <a:ext cx="2848200" cy="2086200"/>
          </a:xfrm>
          <a:prstGeom prst="flowChartAlternateProcess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71" name="Google Shape;371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5180" y="1170439"/>
            <a:ext cx="2026796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33"/>
          <p:cNvSpPr txBox="1"/>
          <p:nvPr/>
        </p:nvSpPr>
        <p:spPr>
          <a:xfrm>
            <a:off x="3825500" y="2106050"/>
            <a:ext cx="3994500" cy="218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Dashboard </a:t>
            </a:r>
            <a:r>
              <a:rPr lang="en" sz="1300"/>
              <a:t>generated by Tableau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Alarm System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Based on how many producers produce that food this month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Auto-send email through Macro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Organizational</a:t>
            </a:r>
            <a:r>
              <a:rPr b="1" lang="en" sz="1300"/>
              <a:t> Benefits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P</a:t>
            </a:r>
            <a:r>
              <a:rPr lang="en" sz="1300"/>
              <a:t>lanning and visualizing the data</a:t>
            </a:r>
            <a:endParaRPr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Dynamic supply and demand planning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b="1" lang="en" sz="1300"/>
              <a:t>Customer Benefits</a:t>
            </a:r>
            <a:endParaRPr b="1" sz="1300"/>
          </a:p>
          <a:p>
            <a:pPr indent="-311150" lvl="1" marL="914400" rtl="0" algn="l"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en" sz="1300"/>
              <a:t>Easier format for farmers to use</a:t>
            </a:r>
            <a:endParaRPr sz="1300"/>
          </a:p>
        </p:txBody>
      </p:sp>
      <p:pic>
        <p:nvPicPr>
          <p:cNvPr id="373" name="Google Shape;3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9712" y="1895850"/>
            <a:ext cx="3457739" cy="23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3"/>
          <p:cNvSpPr txBox="1"/>
          <p:nvPr/>
        </p:nvSpPr>
        <p:spPr>
          <a:xfrm>
            <a:off x="3825500" y="1895850"/>
            <a:ext cx="14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Future</a:t>
            </a:r>
            <a:r>
              <a:rPr b="1" lang="en" sz="1000"/>
              <a:t> Prediction</a:t>
            </a:r>
            <a:endParaRPr b="1" sz="1000"/>
          </a:p>
        </p:txBody>
      </p:sp>
      <p:sp>
        <p:nvSpPr>
          <p:cNvPr id="375" name="Google Shape;375;p33"/>
          <p:cNvSpPr txBox="1"/>
          <p:nvPr/>
        </p:nvSpPr>
        <p:spPr>
          <a:xfrm>
            <a:off x="2596075" y="4291850"/>
            <a:ext cx="1455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/>
              <a:t>Past History</a:t>
            </a:r>
            <a:endParaRPr b="1" sz="1000"/>
          </a:p>
        </p:txBody>
      </p:sp>
      <p:cxnSp>
        <p:nvCxnSpPr>
          <p:cNvPr id="376" name="Google Shape;376;p33"/>
          <p:cNvCxnSpPr/>
          <p:nvPr/>
        </p:nvCxnSpPr>
        <p:spPr>
          <a:xfrm flipH="1">
            <a:off x="3341225" y="2060950"/>
            <a:ext cx="507900" cy="26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cxnSp>
        <p:nvCxnSpPr>
          <p:cNvPr id="377" name="Google Shape;377;p33"/>
          <p:cNvCxnSpPr>
            <a:endCxn id="373" idx="2"/>
          </p:cNvCxnSpPr>
          <p:nvPr/>
        </p:nvCxnSpPr>
        <p:spPr>
          <a:xfrm rot="10800000">
            <a:off x="1928581" y="4248850"/>
            <a:ext cx="667500" cy="225600"/>
          </a:xfrm>
          <a:prstGeom prst="bentConnector2">
            <a:avLst/>
          </a:prstGeom>
          <a:noFill/>
          <a:ln cap="flat" cmpd="sng" w="19050">
            <a:solidFill>
              <a:srgbClr val="01402E"/>
            </a:solidFill>
            <a:prstDash val="solid"/>
            <a:round/>
            <a:headEnd len="med" w="med" type="oval"/>
            <a:tailEnd len="med" w="med" type="stealth"/>
          </a:ln>
        </p:spPr>
      </p:cxnSp>
      <p:sp>
        <p:nvSpPr>
          <p:cNvPr id="378" name="Google Shape;378;p33"/>
          <p:cNvSpPr/>
          <p:nvPr/>
        </p:nvSpPr>
        <p:spPr>
          <a:xfrm>
            <a:off x="0" y="4965325"/>
            <a:ext cx="9144000" cy="178200"/>
          </a:xfrm>
          <a:prstGeom prst="rect">
            <a:avLst/>
          </a:prstGeom>
          <a:solidFill>
            <a:srgbClr val="30503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33"/>
          <p:cNvSpPr txBox="1"/>
          <p:nvPr/>
        </p:nvSpPr>
        <p:spPr>
          <a:xfrm>
            <a:off x="199700" y="4542888"/>
            <a:ext cx="7475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 u="sng">
                <a:solidFill>
                  <a:srgbClr val="1155CC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https://public.tableau.com/app/profile/nalian.lu/viz/DashboardforProducers/Dashboard1?publish=ye</a:t>
            </a:r>
            <a:r>
              <a:rPr lang="en" sz="800" u="sng">
                <a:solidFill>
                  <a:srgbClr val="1155CC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</a:t>
            </a:r>
            <a:endParaRPr sz="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rm Management Plan Infographics by Slidesgo">
  <a:themeElements>
    <a:clrScheme name="Simple Light">
      <a:dk1>
        <a:srgbClr val="BDA03D"/>
      </a:dk1>
      <a:lt1>
        <a:srgbClr val="F1EAE0"/>
      </a:lt1>
      <a:dk2>
        <a:srgbClr val="CA4E0C"/>
      </a:dk2>
      <a:lt2>
        <a:srgbClr val="D6CD41"/>
      </a:lt2>
      <a:accent1>
        <a:srgbClr val="9E7F3B"/>
      </a:accent1>
      <a:accent2>
        <a:srgbClr val="657429"/>
      </a:accent2>
      <a:accent3>
        <a:srgbClr val="584C33"/>
      </a:accent3>
      <a:accent4>
        <a:srgbClr val="EDD172"/>
      </a:accent4>
      <a:accent5>
        <a:srgbClr val="F1E8D7"/>
      </a:accent5>
      <a:accent6>
        <a:srgbClr val="EEFF41"/>
      </a:accent6>
      <a:hlink>
        <a:srgbClr val="9E7F3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